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9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82A6A-202B-38A4-BC3D-52FAD4B7B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C0F5E7-4808-5E3C-6ED0-03104E660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3FA8C-E023-D9F8-0379-7F12101CC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6787-1E28-4A19-8633-84B18221971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BCD4E-9D7F-E069-E6F9-76649E3F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CAEA6-284F-EB53-A21B-BCE59784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CA05-F48C-4591-BA14-E1625F029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58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2E084-532B-D3BF-B71F-AC228E8C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B3AFAE-F45F-D088-C2CC-D51AC89E3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85F47-E730-6A15-92C5-CDE2B320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6787-1E28-4A19-8633-84B18221971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1E586B-0069-BEE6-B7F3-28DF7455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D1D0E3-0008-6C01-11D2-BF043C21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CA05-F48C-4591-BA14-E1625F029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26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943F9C-26B5-58A3-9AC2-816F1DC76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83B466-B688-678B-9325-1F5669449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6252DD-695D-F277-120D-7310A050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6787-1E28-4A19-8633-84B18221971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BD2747-60C2-74A5-7F0A-7EBEBA48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9F850-5B6C-3CF1-3209-79139367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CA05-F48C-4591-BA14-E1625F029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39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FB6BB-D668-85F1-0DAE-9C77F4D66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1AC788-2EEC-D778-71FF-C19DE134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B0A43D-F4C2-80CA-1BF5-ABFE194D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6787-1E28-4A19-8633-84B18221971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72106F-D39D-700A-7C3D-CDFBBCD8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6912FE-8A8E-453A-FFEF-94A16424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CA05-F48C-4591-BA14-E1625F029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80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9D002-35FC-CA27-693F-FB02B9A2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CCCCD-6C99-82A2-5958-7B6684341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C366A0-8C44-CABF-0C64-6E0E86F09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6787-1E28-4A19-8633-84B18221971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03A4E1-EDB0-7B10-3636-52B7947F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11BCF3-02DB-A4D2-E3DC-3504AEF9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CA05-F48C-4591-BA14-E1625F029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29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3D248-87C6-F656-3563-9088CCE0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29E86-B19C-A9F8-646C-763FFB1C1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FFC11C-E5CB-D7B6-7A6A-6B88916EA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08A1FC-C859-59BA-D4C0-BD79B1D8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6787-1E28-4A19-8633-84B18221971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E570E1-5A24-ED07-21E3-C94554FC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CEED78-3CC0-5A82-2376-46B71B28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CA05-F48C-4591-BA14-E1625F029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81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53D22-05A1-3F70-353C-5936BFC02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B40034-0D65-F0C0-A707-656B0077D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963516-7617-B33A-3B20-4CF62D817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3D10F2-4EA2-81FF-7F12-66C282E07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2C45FF-A00A-2302-C9A4-EE26D2CEB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025656-06B4-6BC6-898B-66D9865A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6787-1E28-4A19-8633-84B18221971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8DD5F8-CF2F-2609-0B0A-69B19A1C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F29199-976E-B815-7804-9F1D9145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CA05-F48C-4591-BA14-E1625F029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7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3B2C3-B67A-0C2A-CC58-2FAE78B5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8F2CF5-57B7-6569-75E4-257B09B7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6787-1E28-4A19-8633-84B18221971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EC2E6B-22AE-8824-2D69-DFB39A8E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EDC17E-54E5-ABEA-78AD-6749C6AF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CA05-F48C-4591-BA14-E1625F029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7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803579-1CB4-0826-D887-106970AE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6787-1E28-4A19-8633-84B18221971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F1B97A-781E-74CF-2F9F-AB0737B1D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67208-6BCD-310E-5E85-94AFD60A1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CA05-F48C-4591-BA14-E1625F029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43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9DC09-B670-EB34-1558-1338FFAFC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020F3E-0462-7F37-0635-F0AD6217A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D8A0F0-E47D-A238-31CE-7C81D6AD3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6E123B-E40D-91CB-2927-E4CD5193A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6787-1E28-4A19-8633-84B18221971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D3A14F-1866-5819-5A0C-A5655C9A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D09345-84CB-097A-8E18-CD147667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CA05-F48C-4591-BA14-E1625F029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09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F38A1-EE9C-8C94-A5E4-A986384F5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8BCFC5-D81E-4B7B-E9FB-C83D95633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84FE26-38E8-5443-2A2D-157A821B7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638C6A-60DA-450E-3F92-70DF6FA8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6787-1E28-4A19-8633-84B18221971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A4473C-6F5C-6115-AD9D-E99FF207D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1D5830-3244-354F-8FE1-F2261EC7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CA05-F48C-4591-BA14-E1625F029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27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51B4FE-D802-0A6B-3339-14C0263F6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CC56D9-DB31-C7E9-E653-365943647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84549D-5C71-92A4-2F14-144298F6C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96787-1E28-4A19-8633-84B18221971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E8C22-3E40-D948-894C-E0E5B0CE8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AFD7EB-3D80-BAED-35BD-F86182F9E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ACA05-F48C-4591-BA14-E1625F029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77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66F74-CFF9-FC48-43B2-F7AE605E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따릉이</a:t>
            </a:r>
            <a:r>
              <a:rPr lang="ko-KR" altLang="en-US" dirty="0"/>
              <a:t> 네이버 뉴스 감성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D771F-9C35-D9C2-D2A9-422CA2FF6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5373" y="1362074"/>
            <a:ext cx="3657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따릉이에</a:t>
            </a:r>
            <a:r>
              <a:rPr lang="ko-KR" altLang="en-US" dirty="0"/>
              <a:t> 대한 네이버 뉴스 검색 데이터는 텍스트 마이닝 기법을 활용한 모델로 감성분석을 했다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741F890A-104D-A9DB-CDA7-DCEF53F5C5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993043"/>
              </p:ext>
            </p:extLst>
          </p:nvPr>
        </p:nvGraphicFramePr>
        <p:xfrm>
          <a:off x="838200" y="1354138"/>
          <a:ext cx="7072745" cy="5165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429240" imgH="4695840" progId="PBrush">
                  <p:embed/>
                </p:oleObj>
              </mc:Choice>
              <mc:Fallback>
                <p:oleObj name="Bitmap Image" r:id="rId2" imgW="6429240" imgH="4695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354138"/>
                        <a:ext cx="7072745" cy="5165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657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DBAAA-C5C2-AAE3-D7A9-820351D4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따릉이</a:t>
            </a:r>
            <a:r>
              <a:rPr lang="ko-KR" altLang="en-US" dirty="0"/>
              <a:t> 이용 내역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61FA0-CA3F-9364-20EC-A6E79C348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따릉이의</a:t>
            </a:r>
            <a:r>
              <a:rPr lang="ko-KR" altLang="en-US" dirty="0"/>
              <a:t> 이용 내역은 이용건수</a:t>
            </a:r>
            <a:r>
              <a:rPr lang="en-US" altLang="ko-KR" dirty="0"/>
              <a:t>, </a:t>
            </a:r>
            <a:r>
              <a:rPr lang="ko-KR" altLang="en-US" dirty="0"/>
              <a:t>이용시간</a:t>
            </a:r>
            <a:r>
              <a:rPr lang="en-US" altLang="ko-KR" dirty="0"/>
              <a:t>, </a:t>
            </a:r>
            <a:r>
              <a:rPr lang="ko-KR" altLang="en-US" dirty="0"/>
              <a:t>이동거리에 대한 </a:t>
            </a:r>
            <a:r>
              <a:rPr lang="en-US" altLang="ko-KR" dirty="0"/>
              <a:t>column</a:t>
            </a:r>
            <a:r>
              <a:rPr lang="ko-KR" altLang="en-US" dirty="0"/>
              <a:t>을 추출하여 분석했다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5C218EE2-EECC-47A9-56AE-CA565BE08C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818504"/>
              </p:ext>
            </p:extLst>
          </p:nvPr>
        </p:nvGraphicFramePr>
        <p:xfrm>
          <a:off x="838200" y="1395412"/>
          <a:ext cx="5105400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105520" imgH="4067280" progId="PBrush">
                  <p:embed/>
                </p:oleObj>
              </mc:Choice>
              <mc:Fallback>
                <p:oleObj name="Bitmap Image" r:id="rId2" imgW="5105520" imgH="4067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395412"/>
                        <a:ext cx="5105400" cy="406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2204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37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Office 테마</vt:lpstr>
      <vt:lpstr>Bitmap Image</vt:lpstr>
      <vt:lpstr>따릉이 네이버 뉴스 감성 분석</vt:lpstr>
      <vt:lpstr>따릉이 이용 내역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따릉이 네이버 뉴스 감성 분석</dc:title>
  <dc:creator>문 희찬</dc:creator>
  <cp:lastModifiedBy>문 희찬</cp:lastModifiedBy>
  <cp:revision>2</cp:revision>
  <dcterms:created xsi:type="dcterms:W3CDTF">2022-12-16T11:53:41Z</dcterms:created>
  <dcterms:modified xsi:type="dcterms:W3CDTF">2022-12-16T12:30:53Z</dcterms:modified>
</cp:coreProperties>
</file>