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21261-2496-EC75-1D0D-0DC96EBCE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87FAB-993A-EA87-2880-A5D2DA80B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EF199-49BC-2978-A2D0-D8D37E9A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CF23-F333-494A-974E-D6129E50646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DF329-2A8E-D6E6-4204-2C042826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7EBC3-C125-144C-F7D9-5C18342B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D4C6-2CF1-4470-9692-2C0C9A2D8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09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726A4-0E2A-D766-5B09-1835411B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83905F-025F-459F-E409-0394AE0FC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1ECC8-B774-B1FD-BEE0-BBC80F6D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CF23-F333-494A-974E-D6129E50646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FA59E-BF23-2F17-09C2-7CC51905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80200-69EF-2CD4-711D-898ADF89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D4C6-2CF1-4470-9692-2C0C9A2D8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5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5CFE53-0167-A0D6-4C2D-6774B118F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C534A-27F1-4050-1C47-6E17DCF5D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86AA3-9B57-8253-6569-B0F07C0C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CF23-F333-494A-974E-D6129E50646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D08E1-F524-20E3-9C7D-67EA9ED3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BDEFA-BDB0-322F-21FA-6CD632F3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D4C6-2CF1-4470-9692-2C0C9A2D8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9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F6FDE-8CDD-F540-AFD0-066B4DE8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DE3DF-8563-5865-94B8-5D387D90B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111E8-66EC-531D-8930-AC6A8EF1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CF23-F333-494A-974E-D6129E50646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E2CE6-8D77-C8C7-98E0-C2F7F819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EB251-CF61-3397-2460-CBACA6C4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D4C6-2CF1-4470-9692-2C0C9A2D8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61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DAA6C-7E38-2ECF-AD9F-89EDE0AD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1B292-8BDC-55C5-15DC-7261412A8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4BDBA-99EC-68AB-038B-80B46DAF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CF23-F333-494A-974E-D6129E50646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CC968-88B1-FE2C-D005-8C4C8A98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AB5B9-8627-3F8F-52C8-DCAA53BF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D4C6-2CF1-4470-9692-2C0C9A2D8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9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34741-E0B9-26EC-568E-83A2A896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5DABF-DA5B-CA9C-00A7-16FBA6F87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6909D5-F4F2-88B1-43F6-BDBC634E4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0D3E7-1E39-BAC3-50CB-7AFFBD28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CF23-F333-494A-974E-D6129E50646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02606-BF32-9208-BA9A-E63BB2BA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33E40-65C0-66C1-55F8-8ED237B1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D4C6-2CF1-4470-9692-2C0C9A2D8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21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99547-D874-7F7F-183D-311E4F7C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25D9DD-AED8-AAAA-BF8B-E5EDF4086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176B5C-F895-EBB4-2DDA-EFB9D065A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0E892D-3D8C-056D-33A0-F3E6BDC71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00D792-FB9C-36E5-DC72-ABB8DB183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92657A-E553-BF15-1B09-393059B1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CF23-F333-494A-974E-D6129E50646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7C74F9-402A-4564-8472-9A6065EA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1F6C52-656E-AE11-1A01-F2983921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D4C6-2CF1-4470-9692-2C0C9A2D8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54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1F9B1-3851-9A8D-4786-E50BA24A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EEE92A-660A-9737-D383-10B9F135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CF23-F333-494A-974E-D6129E50646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F7DCAC-F37D-3F07-1AEC-8C495337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AFE6D7-916D-9DA2-5EFD-33295B86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D4C6-2CF1-4470-9692-2C0C9A2D8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9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C6E7A4-A683-4DB6-7758-0D613946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CF23-F333-494A-974E-D6129E50646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5868E1-D2F9-D142-B178-07C621E1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DA9E5C-9F9D-3719-BD3D-658A6CAF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D4C6-2CF1-4470-9692-2C0C9A2D8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1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EB28C-A9AE-0575-C641-02B9C5EA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C4FAA-864F-A586-8683-938275D77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8E0688-0535-F2E4-455B-3A5028C79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DB9ED-15F9-2D9E-7E41-6DC32EBB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CF23-F333-494A-974E-D6129E50646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608AF-59BD-7FD0-EBD3-2FC0A781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63F7F-C0CF-7186-CF40-D9A913B4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D4C6-2CF1-4470-9692-2C0C9A2D8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21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4AD3B-A02A-7E95-6E1C-F54886C5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83C238-43DC-AEF6-FFD8-8E19DD642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8EFCAC-766C-7AFC-A531-549D8B4F3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B20B5-5C98-95F0-A2A2-924F5E26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CF23-F333-494A-974E-D6129E50646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D58546-ADA4-9369-FB54-31AF515E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7E8BBE-FAC0-47F0-9B6B-C0B536D2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D4C6-2CF1-4470-9692-2C0C9A2D8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8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7A218D-1CA7-753D-0F7A-B008E0B0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82389-6E6F-A29D-9F2A-E349176C8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DB276-45A8-7499-E487-F43F5703C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CCF23-F333-494A-974E-D6129E506466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80631-9D48-AC56-F454-E33D9DD99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90BF4-202A-C1DA-E8CE-8C1E06FA7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2D4C6-2CF1-4470-9692-2C0C9A2D8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35217-7C9B-C1FD-D1DE-309F847A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52D0FBB-5919-AF04-F6E9-E8D0AA27E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79548"/>
              </p:ext>
            </p:extLst>
          </p:nvPr>
        </p:nvGraphicFramePr>
        <p:xfrm>
          <a:off x="0" y="365125"/>
          <a:ext cx="12192000" cy="3032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639">
                  <a:extLst>
                    <a:ext uri="{9D8B030D-6E8A-4147-A177-3AD203B41FA5}">
                      <a16:colId xmlns:a16="http://schemas.microsoft.com/office/drawing/2014/main" val="48250517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656859933"/>
                    </a:ext>
                  </a:extLst>
                </a:gridCol>
                <a:gridCol w="4508310">
                  <a:extLst>
                    <a:ext uri="{9D8B030D-6E8A-4147-A177-3AD203B41FA5}">
                      <a16:colId xmlns:a16="http://schemas.microsoft.com/office/drawing/2014/main" val="2882824415"/>
                    </a:ext>
                  </a:extLst>
                </a:gridCol>
              </a:tblGrid>
              <a:tr h="1010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출처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244854"/>
                  </a:ext>
                </a:extLst>
              </a:tr>
              <a:tr h="1010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따릉이</a:t>
                      </a:r>
                      <a:r>
                        <a:rPr lang="ko-KR" altLang="en-US" sz="2800" dirty="0"/>
                        <a:t> 뉴스 검색 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CSV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네이버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61108"/>
                  </a:ext>
                </a:extLst>
              </a:tr>
              <a:tr h="1010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따릉이</a:t>
                      </a:r>
                      <a:r>
                        <a:rPr lang="ko-KR" altLang="en-US" sz="2800" dirty="0"/>
                        <a:t> 이용 내역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CSV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서울 </a:t>
                      </a:r>
                      <a:r>
                        <a:rPr lang="ko-KR" altLang="en-US" sz="2800" dirty="0" err="1"/>
                        <a:t>열린데이터</a:t>
                      </a:r>
                      <a:r>
                        <a:rPr lang="ko-KR" altLang="en-US" sz="2800" dirty="0"/>
                        <a:t> 광장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90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E892E1-B762-634E-C56B-D41CBFB8ED02}"/>
              </a:ext>
            </a:extLst>
          </p:cNvPr>
          <p:cNvSpPr txBox="1"/>
          <p:nvPr/>
        </p:nvSpPr>
        <p:spPr>
          <a:xfrm>
            <a:off x="568657" y="3459897"/>
            <a:ext cx="110546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(</a:t>
            </a:r>
            <a:r>
              <a:rPr lang="ko-KR" altLang="en-US" sz="2400" dirty="0"/>
              <a:t>발표 내용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수집 데이터는 두가지로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 err="1"/>
              <a:t>따릉이에</a:t>
            </a:r>
            <a:r>
              <a:rPr lang="ko-KR" altLang="en-US" sz="2400" dirty="0"/>
              <a:t> 대한 뉴스 검색 결과와 </a:t>
            </a:r>
            <a:r>
              <a:rPr lang="en-US" altLang="ko-KR" sz="2400" dirty="0"/>
              <a:t>2017</a:t>
            </a:r>
            <a:r>
              <a:rPr lang="ko-KR" altLang="en-US" sz="2400" dirty="0"/>
              <a:t>년부터 </a:t>
            </a:r>
            <a:r>
              <a:rPr lang="en-US" altLang="ko-KR" sz="2400" dirty="0"/>
              <a:t>2021</a:t>
            </a:r>
            <a:r>
              <a:rPr lang="ko-KR" altLang="en-US" sz="2400" dirty="0"/>
              <a:t>년까지의 </a:t>
            </a:r>
            <a:r>
              <a:rPr lang="ko-KR" altLang="en-US" sz="2400" dirty="0" err="1"/>
              <a:t>따릉이</a:t>
            </a:r>
            <a:r>
              <a:rPr lang="ko-KR" altLang="en-US" sz="2400" dirty="0"/>
              <a:t> 이용 내역입니다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따릉이에</a:t>
            </a:r>
            <a:r>
              <a:rPr lang="ko-KR" altLang="en-US" sz="2400" dirty="0"/>
              <a:t> 대한 뉴스 검색 결과는 네이버의 뉴스 검색 결과를 보여주는 웹페이지를 크롤링하여 </a:t>
            </a:r>
            <a:r>
              <a:rPr lang="en-US" altLang="ko-KR" sz="2400" dirty="0"/>
              <a:t>csv</a:t>
            </a:r>
            <a:r>
              <a:rPr lang="ko-KR" altLang="en-US" sz="2400" dirty="0"/>
              <a:t>파일로 가공했으며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이용 내역은 서울 </a:t>
            </a:r>
            <a:r>
              <a:rPr lang="ko-KR" altLang="en-US" sz="2400" dirty="0" err="1"/>
              <a:t>열린데이터</a:t>
            </a:r>
            <a:r>
              <a:rPr lang="ko-KR" altLang="en-US" sz="2400" dirty="0"/>
              <a:t> 광장에 있는 </a:t>
            </a:r>
            <a:r>
              <a:rPr lang="en-US" altLang="ko-KR" sz="2400" dirty="0"/>
              <a:t>csv</a:t>
            </a:r>
            <a:r>
              <a:rPr lang="ko-KR" altLang="en-US" sz="2400" dirty="0"/>
              <a:t>파일 데이터를 다운로드 받았습니다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267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0E5D22-FB4A-DB59-41A3-7D8A6B4C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34" y="339243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네이버 뉴스 검색 웹페이지 </a:t>
            </a:r>
            <a:r>
              <a:rPr lang="ko-KR" altLang="en-US" sz="3600" dirty="0" err="1"/>
              <a:t>크롤링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95898-AC8B-24D9-6383-34CD4A0E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크롤링할 웹페이지 주소</a:t>
            </a:r>
            <a:r>
              <a:rPr lang="en-US" altLang="ko-KR" sz="2000" dirty="0"/>
              <a:t>, URL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리턴하는</a:t>
            </a:r>
            <a:r>
              <a:rPr lang="ko-KR" altLang="en-US" sz="2000" dirty="0"/>
              <a:t> 함수입니다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검색단어</a:t>
            </a:r>
            <a:r>
              <a:rPr lang="en-US" altLang="ko-KR" sz="2000" dirty="0"/>
              <a:t>,</a:t>
            </a:r>
            <a:r>
              <a:rPr lang="ko-KR" altLang="en-US" sz="2000" dirty="0"/>
              <a:t> 시작페이지</a:t>
            </a:r>
            <a:r>
              <a:rPr lang="en-US" altLang="ko-KR" sz="2000" dirty="0"/>
              <a:t>, </a:t>
            </a:r>
            <a:r>
              <a:rPr lang="ko-KR" altLang="en-US" sz="2000" dirty="0"/>
              <a:t>끝페이지를 매개변수로 받아서 </a:t>
            </a:r>
            <a:r>
              <a:rPr lang="en-US" altLang="ko-KR" sz="2000" dirty="0"/>
              <a:t>URL</a:t>
            </a:r>
            <a:r>
              <a:rPr lang="ko-KR" altLang="en-US" sz="2000" dirty="0"/>
              <a:t>을 만들고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그렇게 만들어진 </a:t>
            </a:r>
            <a:r>
              <a:rPr lang="en-US" altLang="ko-KR" sz="2000" dirty="0"/>
              <a:t>URL</a:t>
            </a:r>
            <a:r>
              <a:rPr lang="ko-KR" altLang="en-US" sz="2000" dirty="0"/>
              <a:t>리스트를 </a:t>
            </a:r>
            <a:r>
              <a:rPr lang="ko-KR" altLang="en-US" sz="2000" dirty="0" err="1"/>
              <a:t>리턴합니다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E028BDAA-6A1A-510F-6DD7-598E6B18D6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843912"/>
              </p:ext>
            </p:extLst>
          </p:nvPr>
        </p:nvGraphicFramePr>
        <p:xfrm>
          <a:off x="643466" y="1779204"/>
          <a:ext cx="10894699" cy="292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620200" imgH="2314440" progId="PBrush">
                  <p:embed/>
                </p:oleObj>
              </mc:Choice>
              <mc:Fallback>
                <p:oleObj name="Bitmap Image" r:id="rId2" imgW="8620200" imgH="2314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3466" y="1779204"/>
                        <a:ext cx="10894699" cy="2925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55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E5D22-FB4A-DB59-41A3-7D8A6B4C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34" y="339243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네이버 뉴스 검색 웹페이지 </a:t>
            </a:r>
            <a:r>
              <a:rPr lang="ko-KR" altLang="en-US" sz="3600" dirty="0" err="1"/>
              <a:t>크롤링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95898-AC8B-24D9-6383-34CD4A0E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아까 보여드린 함수로 만들어진 </a:t>
            </a:r>
            <a:r>
              <a:rPr lang="en-US" altLang="ko-KR" sz="2000" dirty="0"/>
              <a:t>URL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HTML</a:t>
            </a:r>
            <a:r>
              <a:rPr lang="ko-KR" altLang="en-US" sz="2000" dirty="0"/>
              <a:t>을 생성하여 제목에 대한 부분을 리스트에 저장하는 함수입니다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제목에 </a:t>
            </a:r>
            <a:r>
              <a:rPr lang="en-US" altLang="ko-KR" sz="2000" dirty="0"/>
              <a:t>‘</a:t>
            </a:r>
            <a:r>
              <a:rPr lang="ko-KR" altLang="en-US" sz="2000" dirty="0" err="1"/>
              <a:t>따릉이</a:t>
            </a:r>
            <a:r>
              <a:rPr lang="en-US" altLang="ko-KR" sz="2000" dirty="0"/>
              <a:t>’</a:t>
            </a:r>
            <a:r>
              <a:rPr lang="ko-KR" altLang="en-US" sz="2000" dirty="0"/>
              <a:t>가 포함된 데이터만 수집하게 했습니다</a:t>
            </a:r>
            <a:r>
              <a:rPr lang="en-US" altLang="ko-KR" sz="2000" dirty="0"/>
              <a:t>.</a:t>
            </a: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734F13B1-5E86-F84A-5AD5-0990CEA19B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065178"/>
              </p:ext>
            </p:extLst>
          </p:nvPr>
        </p:nvGraphicFramePr>
        <p:xfrm>
          <a:off x="653834" y="1474980"/>
          <a:ext cx="10735755" cy="342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620200" imgH="2752560" progId="PBrush">
                  <p:embed/>
                </p:oleObj>
              </mc:Choice>
              <mc:Fallback>
                <p:oleObj name="Bitmap Image" r:id="rId2" imgW="8620200" imgH="2752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3834" y="1474980"/>
                        <a:ext cx="10735755" cy="3428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29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127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Office 테마</vt:lpstr>
      <vt:lpstr>Bitmap Image</vt:lpstr>
      <vt:lpstr>PowerPoint 프레젠테이션</vt:lpstr>
      <vt:lpstr>네이버 뉴스 검색 웹페이지 크롤링</vt:lpstr>
      <vt:lpstr>네이버 뉴스 검색 웹페이지 크롤링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네이버 뉴스 검색 웹페이지 크롤링</dc:title>
  <dc:creator>문 희찬</dc:creator>
  <cp:lastModifiedBy>문 희찬</cp:lastModifiedBy>
  <cp:revision>2</cp:revision>
  <dcterms:created xsi:type="dcterms:W3CDTF">2022-12-16T11:39:59Z</dcterms:created>
  <dcterms:modified xsi:type="dcterms:W3CDTF">2022-12-16T12:03:48Z</dcterms:modified>
</cp:coreProperties>
</file>