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999A-A439-291A-3677-593AF182C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A3506-B84C-C54C-862C-D1E53DD7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5DBAD-14E8-F139-5BC5-B13AEB0E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1AF5C-07A4-ED87-4B38-A91468D9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7383B-BBD6-2135-21FA-96EE72A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3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70415-27CC-C609-B47E-397EE751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88992-6E54-BDE7-E16F-9B2F2990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5D157-D0D6-9784-90EC-75D8AB06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D246F-1B13-27AE-2339-8F636A32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6BDAC-D3EC-EF6D-6416-1B93FDAF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7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EECE76-5F8C-2F1B-9FE6-E605527FF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7D607-B909-C847-79F0-88DF763AF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A9E04-21ED-E830-26B7-C7161F39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E8D62-5AC1-0630-D5A1-3DFD87FB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6A08C-E266-2E68-BF97-70AEAB8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0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9501-72FC-2939-A6AF-D130E6C7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FF7A0-FEF4-6697-01D5-14875EE5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55C70-B131-CFA6-F196-40BD3C9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9A080-AF08-D6BD-A607-4AAEF918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351CA-8214-2D6E-8301-E406FC62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8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9C70-C4D3-F806-3B65-E13D35EF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7AF2F-B339-B9E8-B9FF-38A8F1799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FB5BA-226A-4ADF-DB9F-4F6A5242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2A7F2-5666-7195-5035-629CB7C0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97FEA-CCF2-4779-6095-16EF5DC2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2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326FF-E467-0593-DAB0-64CAF2A5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A56B-6678-8965-8FB9-AE042B56B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6F595A-BC85-DEA9-2845-4AAC820F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438F0-0515-53CA-2013-29937E77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83C0C-6943-DC23-2187-450D6BD2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2EF9F-C670-CD46-FC7F-4530AB78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1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25B76-B708-7ED0-2195-EFE5AEED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C87B7-AF75-4E11-8C23-50B4EB37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01C27-8796-884A-F1A4-DBC8163C5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B443A6-9402-92B3-55F7-CD1989DD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FB786-57EE-D243-DC86-F259A49A2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6EDE95-952A-F47C-FCBA-25605979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AF0336-C7F3-3BF0-6B76-C944BE85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705D8-FEC9-DFBC-3067-37EB8577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650FB-74DB-8F67-1118-899DCD12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6B8DFC-D249-94BF-1D2B-942FC54D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000D8D-AEE3-6695-B62F-BFC6E1BE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193B6-EA77-4CF2-19A0-99F2015B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2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575A8A-EF9F-2B7B-D037-A3224D50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E73D9-02AF-8F41-F237-93F282E4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5EEAB8-EDFC-CAAF-F0CD-92726FD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3BB0E-90B3-C687-1449-6D0CA1A4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6EF6A-F578-F91F-6B2D-1CEC3A98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4862E-83A4-DF74-1C14-54CC999DD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51CED-1A76-9E56-218A-7AEF1613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FB8801-F7BF-EAA8-C58B-6F4315B8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C89CC-43B2-7E8D-E447-B9F7C807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7CF3C-BA40-08A1-BA4C-21028682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089E98-4D14-8559-2408-7A0EA336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5D71B-E2E8-AB51-03FD-DC0BF269A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B94EC-0BAA-9BA1-B098-3CE01573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C838E-E954-315E-4152-006E420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37256E-2368-1AFF-35CA-ABDAA1B6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1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298CF4-9CEF-E2AD-924C-954893AA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5B71D-35F3-5D52-36CC-700ACD2E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3EB88-24D6-0DB2-9987-C707A4590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CF21-80EB-48C7-825A-8B3E3A680AD9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1812D-3B91-C739-7FF6-2E6238A90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B08AB-3605-FBC1-1999-BD860FFCA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C7B1-16F8-4232-A49C-DF19B6606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7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51F94-B62A-5587-DF4D-A98086F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수행에서 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9634A-5EFA-FF74-6796-1260AEAE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서울 </a:t>
            </a:r>
            <a:r>
              <a:rPr lang="ko-KR" altLang="en-US" dirty="0" err="1"/>
              <a:t>열린데이터</a:t>
            </a:r>
            <a:r>
              <a:rPr lang="ko-KR" altLang="en-US" dirty="0"/>
              <a:t> 광장 </a:t>
            </a:r>
            <a:r>
              <a:rPr lang="en-US" altLang="ko-KR" dirty="0"/>
              <a:t>csv</a:t>
            </a:r>
            <a:r>
              <a:rPr lang="ko-KR" altLang="en-US" dirty="0"/>
              <a:t>파일 데이터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광장에서 다운로드 받은 </a:t>
            </a:r>
            <a:r>
              <a:rPr lang="en-US" altLang="ko-KR" dirty="0"/>
              <a:t>csv</a:t>
            </a:r>
            <a:r>
              <a:rPr lang="ko-KR" altLang="en-US" dirty="0"/>
              <a:t>파일의 </a:t>
            </a:r>
            <a:r>
              <a:rPr lang="en-US" altLang="ko-KR" dirty="0"/>
              <a:t>encoding</a:t>
            </a:r>
            <a:r>
              <a:rPr lang="ko-KR" altLang="en-US" dirty="0"/>
              <a:t>과 </a:t>
            </a:r>
            <a:r>
              <a:rPr lang="en-US" altLang="ko-KR" dirty="0"/>
              <a:t>column</a:t>
            </a:r>
            <a:r>
              <a:rPr lang="ko-KR" altLang="en-US" dirty="0"/>
              <a:t>이 통일되지 않아서 분석하기전에 전부 통일하는 작업을 </a:t>
            </a:r>
            <a:r>
              <a:rPr lang="ko-KR" altLang="en-US" dirty="0" err="1"/>
              <a:t>해야했다</a:t>
            </a:r>
            <a:r>
              <a:rPr lang="en-US" altLang="ko-KR" dirty="0"/>
              <a:t>. </a:t>
            </a:r>
            <a:r>
              <a:rPr lang="ko-KR" altLang="en-US" dirty="0"/>
              <a:t>심지어 일부는 </a:t>
            </a:r>
            <a:r>
              <a:rPr lang="en-US" altLang="ko-KR" dirty="0"/>
              <a:t>csv</a:t>
            </a:r>
            <a:r>
              <a:rPr lang="ko-KR" altLang="en-US" dirty="0"/>
              <a:t>파일이 아닌 </a:t>
            </a:r>
            <a:r>
              <a:rPr lang="en-US" altLang="ko-KR" dirty="0"/>
              <a:t>xlsx</a:t>
            </a:r>
            <a:r>
              <a:rPr lang="ko-KR" altLang="en-US" dirty="0"/>
              <a:t>파일로 다운로드 되어서 일일이 </a:t>
            </a:r>
            <a:r>
              <a:rPr lang="en-US" altLang="ko-KR" dirty="0"/>
              <a:t>csv</a:t>
            </a:r>
            <a:r>
              <a:rPr lang="ko-KR" altLang="en-US" dirty="0"/>
              <a:t>파일로 </a:t>
            </a:r>
            <a:r>
              <a:rPr lang="ko-KR" altLang="en-US" dirty="0" err="1"/>
              <a:t>변환해야했다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FEDCA9F-6D74-8FA5-33F6-707F1C53F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568235"/>
              </p:ext>
            </p:extLst>
          </p:nvPr>
        </p:nvGraphicFramePr>
        <p:xfrm>
          <a:off x="838200" y="2636116"/>
          <a:ext cx="10781020" cy="792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325080" imgH="685800" progId="PBrush">
                  <p:embed/>
                </p:oleObj>
              </mc:Choice>
              <mc:Fallback>
                <p:oleObj name="Bitmap Image" r:id="rId2" imgW="9325080" imgH="685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636116"/>
                        <a:ext cx="10781020" cy="792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04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51F94-B62A-5587-DF4D-A98086F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수행에서 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9634A-5EFA-FF74-6796-1260AEAE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42"/>
            <a:ext cx="10515600" cy="5434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생각만큼 </a:t>
            </a:r>
            <a:r>
              <a:rPr lang="ko-KR" altLang="en-US" dirty="0" err="1"/>
              <a:t>정확하지않았던</a:t>
            </a:r>
            <a:r>
              <a:rPr lang="ko-KR" altLang="en-US" dirty="0"/>
              <a:t> 감성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기사 제목들은 분석 모델이 부정 감성으로 분류한 제목들이다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이런 데이터들이 적지 않게 있었다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F33ABF8B-2017-E7F7-2260-ECC6A4614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545059"/>
              </p:ext>
            </p:extLst>
          </p:nvPr>
        </p:nvGraphicFramePr>
        <p:xfrm>
          <a:off x="838200" y="2584883"/>
          <a:ext cx="5753237" cy="230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96000" imgH="1962000" progId="PBrush">
                  <p:embed/>
                </p:oleObj>
              </mc:Choice>
              <mc:Fallback>
                <p:oleObj name="Bitmap Image" r:id="rId2" imgW="4896000" imgH="1962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584883"/>
                        <a:ext cx="5753237" cy="230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6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Office 테마</vt:lpstr>
      <vt:lpstr>Bitmap Image</vt:lpstr>
      <vt:lpstr>프로젝트 수행에서 어려웠던 점</vt:lpstr>
      <vt:lpstr>프로젝트 수행에서 어려웠던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수행에서 어려웠던 점</dc:title>
  <dc:creator>문 희찬</dc:creator>
  <cp:lastModifiedBy>문 희찬</cp:lastModifiedBy>
  <cp:revision>2</cp:revision>
  <dcterms:created xsi:type="dcterms:W3CDTF">2022-12-16T12:59:26Z</dcterms:created>
  <dcterms:modified xsi:type="dcterms:W3CDTF">2022-12-16T13:16:58Z</dcterms:modified>
</cp:coreProperties>
</file>