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87" r:id="rId2"/>
    <p:sldId id="338" r:id="rId3"/>
    <p:sldId id="32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29" r:id="rId12"/>
    <p:sldId id="336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2064" y="-14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-533400" y="6489577"/>
            <a:ext cx="10439400" cy="3788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46288" y="2653465"/>
            <a:ext cx="5062210" cy="7848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4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가나ㅏㄷ라</a:t>
            </a:r>
            <a:r>
              <a:rPr lang="ko-KR" altLang="en-US" sz="4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ㅂㅇㅁ</a:t>
            </a:r>
            <a:endParaRPr lang="en-US" altLang="ko-KR" sz="4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40011" y="3822999"/>
            <a:ext cx="3755367" cy="120032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Rrr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Sss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Eee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40788" y="3415599"/>
            <a:ext cx="562442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82075" y="6521433"/>
            <a:ext cx="904875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/ 11</a:t>
            </a:r>
          </a:p>
        </p:txBody>
      </p:sp>
      <p:sp>
        <p:nvSpPr>
          <p:cNvPr id="32" name="갈매기형 수장 31"/>
          <p:cNvSpPr/>
          <p:nvPr/>
        </p:nvSpPr>
        <p:spPr>
          <a:xfrm>
            <a:off x="4734172" y="299873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4586521" y="299873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4325" y="26471"/>
            <a:ext cx="366994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탐색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886" y="876941"/>
            <a:ext cx="845211" cy="2509494"/>
            <a:chOff x="-10886" y="583019"/>
            <a:chExt cx="845211" cy="2509494"/>
          </a:xfrm>
        </p:grpSpPr>
        <p:sp>
          <p:nvSpPr>
            <p:cNvPr id="14" name="TextBox 13"/>
            <p:cNvSpPr txBox="1"/>
            <p:nvPr/>
          </p:nvSpPr>
          <p:spPr>
            <a:xfrm>
              <a:off x="108029" y="1162779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029" y="1684611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554" y="2191175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10886" y="583019"/>
              <a:ext cx="845211" cy="513821"/>
              <a:chOff x="-20169" y="886789"/>
              <a:chExt cx="845211" cy="424645"/>
            </a:xfrm>
            <a:solidFill>
              <a:schemeClr val="bg2">
                <a:lumMod val="2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-20169" y="886789"/>
                <a:ext cx="845211" cy="343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8029" y="611246"/>
              <a:ext cx="5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915" y="2692403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11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210549" y="49986"/>
            <a:ext cx="1932295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400" err="1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정규성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검정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170" y="1445815"/>
            <a:ext cx="845211" cy="513821"/>
            <a:chOff x="-10886" y="876941"/>
            <a:chExt cx="845211" cy="513821"/>
          </a:xfrm>
        </p:grpSpPr>
        <p:sp>
          <p:nvSpPr>
            <p:cNvPr id="34" name="직사각형 33"/>
            <p:cNvSpPr/>
            <p:nvPr/>
          </p:nvSpPr>
          <p:spPr>
            <a:xfrm>
              <a:off x="-10886" y="876941"/>
              <a:ext cx="845211" cy="41563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/>
            <p:cNvSpPr/>
            <p:nvPr/>
          </p:nvSpPr>
          <p:spPr>
            <a:xfrm rot="5400000">
              <a:off x="703518" y="1287671"/>
              <a:ext cx="98182" cy="108000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/ 11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029" y="1456701"/>
            <a:ext cx="6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029" y="1978533"/>
            <a:ext cx="6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554" y="2485097"/>
            <a:ext cx="6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029" y="905168"/>
            <a:ext cx="54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915" y="2986325"/>
            <a:ext cx="6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34325" y="26471"/>
            <a:ext cx="1863591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ㄱㄱㄱ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ㄱ</a:t>
            </a:r>
            <a:endParaRPr lang="en-US" altLang="ko-KR" sz="4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76225" y="0"/>
            <a:ext cx="10429875" cy="6972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40788" y="3434649"/>
            <a:ext cx="562442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6506" y="2878285"/>
            <a:ext cx="1784412" cy="7848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4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 &amp; A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82075" y="6521433"/>
            <a:ext cx="904875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5342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꺾인 연결선 14"/>
          <p:cNvCxnSpPr>
            <a:stCxn id="14" idx="2"/>
            <a:endCxn id="3" idx="2"/>
          </p:cNvCxnSpPr>
          <p:nvPr/>
        </p:nvCxnSpPr>
        <p:spPr>
          <a:xfrm rot="5400000">
            <a:off x="5713205" y="1648459"/>
            <a:ext cx="12700" cy="5425659"/>
          </a:xfrm>
          <a:prstGeom prst="bentConnector3">
            <a:avLst>
              <a:gd name="adj1" fmla="val 5266646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" idx="0"/>
            <a:endCxn id="14" idx="0"/>
          </p:cNvCxnSpPr>
          <p:nvPr/>
        </p:nvCxnSpPr>
        <p:spPr>
          <a:xfrm rot="5400000" flipH="1" flipV="1">
            <a:off x="5713204" y="-277159"/>
            <a:ext cx="12700" cy="5425659"/>
          </a:xfrm>
          <a:prstGeom prst="bentConnector3">
            <a:avLst>
              <a:gd name="adj1" fmla="val 6333331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-114300" y="6489577"/>
            <a:ext cx="10020300" cy="3788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82075" y="6521433"/>
            <a:ext cx="904875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en-US" altLang="ko-KR" sz="1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/ 11</a:t>
            </a:r>
          </a:p>
        </p:txBody>
      </p:sp>
      <p:sp>
        <p:nvSpPr>
          <p:cNvPr id="28" name="직사각형 27"/>
          <p:cNvSpPr/>
          <p:nvPr/>
        </p:nvSpPr>
        <p:spPr>
          <a:xfrm flipH="1">
            <a:off x="370763" y="835394"/>
            <a:ext cx="1756419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9177" y="192799"/>
            <a:ext cx="1947645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과정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61509" y="2435670"/>
            <a:ext cx="677732" cy="192561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영향 변수 선정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0062" y="2435670"/>
            <a:ext cx="677732" cy="192561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모델</a:t>
            </a:r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   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 선정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78615" y="2435670"/>
            <a:ext cx="677732" cy="192561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데이터분석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2956" y="2435670"/>
            <a:ext cx="677732" cy="192561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데이터 탐색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87168" y="2435670"/>
            <a:ext cx="677732" cy="192561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모델평가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706904" y="3246965"/>
            <a:ext cx="688155" cy="389467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61104" y="3259665"/>
            <a:ext cx="688155" cy="389467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321314" y="3259665"/>
            <a:ext cx="688155" cy="389467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7200914" y="3259665"/>
            <a:ext cx="688155" cy="389467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4325" y="26471"/>
            <a:ext cx="366994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탐색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886" y="876941"/>
            <a:ext cx="845211" cy="2509494"/>
            <a:chOff x="-10886" y="583019"/>
            <a:chExt cx="845211" cy="2509494"/>
          </a:xfrm>
        </p:grpSpPr>
        <p:sp>
          <p:nvSpPr>
            <p:cNvPr id="14" name="TextBox 13"/>
            <p:cNvSpPr txBox="1"/>
            <p:nvPr/>
          </p:nvSpPr>
          <p:spPr>
            <a:xfrm>
              <a:off x="108029" y="1162779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029" y="1684611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554" y="2191175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10886" y="583019"/>
              <a:ext cx="845211" cy="513821"/>
              <a:chOff x="-20169" y="886789"/>
              <a:chExt cx="845211" cy="424645"/>
            </a:xfrm>
            <a:solidFill>
              <a:schemeClr val="bg2">
                <a:lumMod val="2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-20169" y="886789"/>
                <a:ext cx="845211" cy="343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8029" y="611246"/>
              <a:ext cx="5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915" y="2692403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11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6" t="18987" r="45793" b="54152"/>
          <a:stretch/>
        </p:blipFill>
        <p:spPr bwMode="auto">
          <a:xfrm>
            <a:off x="990600" y="1305278"/>
            <a:ext cx="6197600" cy="40074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29" t="21365" r="29294" b="60210"/>
          <a:stretch/>
        </p:blipFill>
        <p:spPr bwMode="auto">
          <a:xfrm>
            <a:off x="7375526" y="1964564"/>
            <a:ext cx="2224086" cy="26888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1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4325" y="26471"/>
            <a:ext cx="366994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탐색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886" y="876941"/>
            <a:ext cx="845211" cy="2509494"/>
            <a:chOff x="-10886" y="583019"/>
            <a:chExt cx="845211" cy="2509494"/>
          </a:xfrm>
        </p:grpSpPr>
        <p:sp>
          <p:nvSpPr>
            <p:cNvPr id="14" name="TextBox 13"/>
            <p:cNvSpPr txBox="1"/>
            <p:nvPr/>
          </p:nvSpPr>
          <p:spPr>
            <a:xfrm>
              <a:off x="108029" y="1162779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029" y="1684611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554" y="2191175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10886" y="583019"/>
              <a:ext cx="845211" cy="513821"/>
              <a:chOff x="-20169" y="886789"/>
              <a:chExt cx="845211" cy="424645"/>
            </a:xfrm>
            <a:solidFill>
              <a:schemeClr val="bg2">
                <a:lumMod val="2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-20169" y="886789"/>
                <a:ext cx="845211" cy="343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8029" y="611246"/>
              <a:ext cx="5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915" y="2692403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11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t="22887" r="59445" b="15803"/>
          <a:stretch/>
        </p:blipFill>
        <p:spPr bwMode="auto">
          <a:xfrm>
            <a:off x="2019377" y="838841"/>
            <a:ext cx="6019646" cy="531926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168660" y="51028"/>
            <a:ext cx="1940540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 품목 수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4325" y="26471"/>
            <a:ext cx="366994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탐색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886" y="876941"/>
            <a:ext cx="845211" cy="2509494"/>
            <a:chOff x="-10886" y="583019"/>
            <a:chExt cx="845211" cy="2509494"/>
          </a:xfrm>
        </p:grpSpPr>
        <p:sp>
          <p:nvSpPr>
            <p:cNvPr id="14" name="TextBox 13"/>
            <p:cNvSpPr txBox="1"/>
            <p:nvPr/>
          </p:nvSpPr>
          <p:spPr>
            <a:xfrm>
              <a:off x="108029" y="1162779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029" y="1684611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554" y="2191175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10886" y="583019"/>
              <a:ext cx="845211" cy="513821"/>
              <a:chOff x="-20169" y="886789"/>
              <a:chExt cx="845211" cy="424645"/>
            </a:xfrm>
            <a:solidFill>
              <a:schemeClr val="bg2">
                <a:lumMod val="2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-20169" y="886789"/>
                <a:ext cx="845211" cy="343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8029" y="611246"/>
              <a:ext cx="5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915" y="2692403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11</a:t>
              </a: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t="21949" r="58353" b="16667"/>
          <a:stretch/>
        </p:blipFill>
        <p:spPr bwMode="auto">
          <a:xfrm>
            <a:off x="2041071" y="709950"/>
            <a:ext cx="6254022" cy="54000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460760" y="51028"/>
            <a:ext cx="1416665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 가격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8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4325" y="26471"/>
            <a:ext cx="366994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탐색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886" y="876941"/>
            <a:ext cx="845211" cy="2509494"/>
            <a:chOff x="-10886" y="583019"/>
            <a:chExt cx="845211" cy="2509494"/>
          </a:xfrm>
        </p:grpSpPr>
        <p:sp>
          <p:nvSpPr>
            <p:cNvPr id="14" name="TextBox 13"/>
            <p:cNvSpPr txBox="1"/>
            <p:nvPr/>
          </p:nvSpPr>
          <p:spPr>
            <a:xfrm>
              <a:off x="108029" y="1162779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029" y="1684611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554" y="2191175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10886" y="583019"/>
              <a:ext cx="845211" cy="513821"/>
              <a:chOff x="-20169" y="886789"/>
              <a:chExt cx="845211" cy="424645"/>
            </a:xfrm>
            <a:solidFill>
              <a:schemeClr val="bg2">
                <a:lumMod val="2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-20169" y="886789"/>
                <a:ext cx="845211" cy="343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8029" y="611246"/>
              <a:ext cx="5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915" y="2692403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11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21178" r="59375" b="16481"/>
          <a:stretch/>
        </p:blipFill>
        <p:spPr bwMode="auto">
          <a:xfrm>
            <a:off x="2157245" y="729000"/>
            <a:ext cx="566771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9020175" y="49986"/>
            <a:ext cx="1416665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기온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8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4325" y="26471"/>
            <a:ext cx="366994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탐색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886" y="876941"/>
            <a:ext cx="845211" cy="2509494"/>
            <a:chOff x="-10886" y="583019"/>
            <a:chExt cx="845211" cy="2509494"/>
          </a:xfrm>
        </p:grpSpPr>
        <p:sp>
          <p:nvSpPr>
            <p:cNvPr id="14" name="TextBox 13"/>
            <p:cNvSpPr txBox="1"/>
            <p:nvPr/>
          </p:nvSpPr>
          <p:spPr>
            <a:xfrm>
              <a:off x="108029" y="1162779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029" y="1684611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554" y="2191175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10886" y="583019"/>
              <a:ext cx="845211" cy="513821"/>
              <a:chOff x="-20169" y="886789"/>
              <a:chExt cx="845211" cy="424645"/>
            </a:xfrm>
            <a:solidFill>
              <a:schemeClr val="bg2">
                <a:lumMod val="2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-20169" y="886789"/>
                <a:ext cx="845211" cy="343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8029" y="611246"/>
              <a:ext cx="5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915" y="2692403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11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21178" r="58646" b="17407"/>
          <a:stretch/>
        </p:blipFill>
        <p:spPr bwMode="auto">
          <a:xfrm>
            <a:off x="2057530" y="729000"/>
            <a:ext cx="586714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489335" y="49986"/>
            <a:ext cx="1416665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판매 일수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8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4325" y="26471"/>
            <a:ext cx="366994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탐색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886" y="876941"/>
            <a:ext cx="845211" cy="2509494"/>
            <a:chOff x="-10886" y="583019"/>
            <a:chExt cx="845211" cy="2509494"/>
          </a:xfrm>
        </p:grpSpPr>
        <p:sp>
          <p:nvSpPr>
            <p:cNvPr id="14" name="TextBox 13"/>
            <p:cNvSpPr txBox="1"/>
            <p:nvPr/>
          </p:nvSpPr>
          <p:spPr>
            <a:xfrm>
              <a:off x="108029" y="1162779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029" y="1684611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554" y="2191175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10886" y="583019"/>
              <a:ext cx="845211" cy="513821"/>
              <a:chOff x="-20169" y="886789"/>
              <a:chExt cx="845211" cy="424645"/>
            </a:xfrm>
            <a:solidFill>
              <a:schemeClr val="bg2">
                <a:lumMod val="2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-20169" y="886789"/>
                <a:ext cx="845211" cy="343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8029" y="611246"/>
              <a:ext cx="5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915" y="2692403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11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29030" r="58854" b="7778"/>
          <a:stretch/>
        </p:blipFill>
        <p:spPr bwMode="auto">
          <a:xfrm>
            <a:off x="2178306" y="729000"/>
            <a:ext cx="5625588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489335" y="49986"/>
            <a:ext cx="1416665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강우 일수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8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98609" y="-342813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-127000" y="543372"/>
            <a:ext cx="10236200" cy="44204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4325" y="26471"/>
            <a:ext cx="3669942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탐색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886" y="876941"/>
            <a:ext cx="845211" cy="2509494"/>
            <a:chOff x="-10886" y="583019"/>
            <a:chExt cx="845211" cy="2509494"/>
          </a:xfrm>
        </p:grpSpPr>
        <p:sp>
          <p:nvSpPr>
            <p:cNvPr id="14" name="TextBox 13"/>
            <p:cNvSpPr txBox="1"/>
            <p:nvPr/>
          </p:nvSpPr>
          <p:spPr>
            <a:xfrm>
              <a:off x="108029" y="1162779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029" y="1684611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554" y="2191175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10886" y="583019"/>
              <a:ext cx="845211" cy="513821"/>
              <a:chOff x="-20169" y="886789"/>
              <a:chExt cx="845211" cy="424645"/>
            </a:xfrm>
            <a:solidFill>
              <a:schemeClr val="bg2">
                <a:lumMod val="25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-20169" y="886789"/>
                <a:ext cx="845211" cy="343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각 삼각형 20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8029" y="611246"/>
              <a:ext cx="541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915" y="2692403"/>
              <a:ext cx="604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4300" y="6489577"/>
            <a:ext cx="10020300" cy="378855"/>
            <a:chOff x="-114300" y="6489577"/>
            <a:chExt cx="10020300" cy="37885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A2E8788-4334-4D6A-9F69-B8C776F2C045}"/>
                </a:ext>
              </a:extLst>
            </p:cNvPr>
            <p:cNvSpPr/>
            <p:nvPr/>
          </p:nvSpPr>
          <p:spPr>
            <a:xfrm>
              <a:off x="-114300" y="6489577"/>
              <a:ext cx="10020300" cy="3788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82075" y="6521433"/>
              <a:ext cx="904875" cy="3385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11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26179" y="49986"/>
            <a:ext cx="1416665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휴일 수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t="29030" r="58334" b="7408"/>
          <a:stretch/>
        </p:blipFill>
        <p:spPr bwMode="auto">
          <a:xfrm>
            <a:off x="2112742" y="729000"/>
            <a:ext cx="5756713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3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131</Words>
  <Application>Microsoft Office PowerPoint</Application>
  <PresentationFormat>A4 용지(210x297mm)</PresentationFormat>
  <Paragraphs>84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709-000</cp:lastModifiedBy>
  <cp:revision>454</cp:revision>
  <dcterms:created xsi:type="dcterms:W3CDTF">2017-09-07T10:48:07Z</dcterms:created>
  <dcterms:modified xsi:type="dcterms:W3CDTF">2019-08-30T07:41:09Z</dcterms:modified>
</cp:coreProperties>
</file>