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9" r:id="rId2"/>
    <p:sldId id="264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240" y="1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2019-08-01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투수들의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기록중에서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평균자책점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(ERA),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(IP),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(SO)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기록을 찾아서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P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itcher_stats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란 테이블을 만들고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Eagles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테이블과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백넘버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선수명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포지션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투구인닝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평균자책점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탈삼진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필드를 갖는 데이터 프레임을 만들어서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Join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한 결과를 입력하고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 결과를 보이시오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DB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테이블을 만들고 이를 조회하는 프로그램을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국내의 대표적인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걸그룹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또는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보이그룹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개 이상에 대하여 다음과 같은 정보를 갖는 테이블을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*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Primary Key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id(*),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group_name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데뷔일자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소속사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이들이 불렀던 노래 또는 다른 사람이 불렀던 노래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곡 이상에 대하여 다음의 정보를 갖는 테이블을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song_id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(*),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song_name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그룹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id,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발표년도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작곡가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도입부 가사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위 </a:t>
            </a: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두개의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 테이블을 조인한 결과를 가지고 다음의 필드를 갖는 데이터 프레임을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그룹 이름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구성원 수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데뷔 일자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노래 이름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발표 년도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사용자의 이름과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비밀번호를 갖는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Users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테이블이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사용자의 이름과 비밀번호를 올바르게 입력하면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성공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’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을 출력하고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잘못 입력하면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‘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실패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’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출력하는 프로그램을 작성하시오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9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데이터 베이스</a:t>
            </a:r>
            <a:r>
              <a:rPr lang="en-US" altLang="ko-KR" b="1" dirty="0" smtClean="0"/>
              <a:t>(SQLite3)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9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37</Words>
  <Application>Microsoft Office PowerPoint</Application>
  <PresentationFormat>A4 용지(210x297mm)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709-000</cp:lastModifiedBy>
  <cp:revision>117</cp:revision>
  <dcterms:created xsi:type="dcterms:W3CDTF">2018-09-14T06:04:22Z</dcterms:created>
  <dcterms:modified xsi:type="dcterms:W3CDTF">2019-08-01T04:53:17Z</dcterms:modified>
</cp:coreProperties>
</file>