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240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9135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윤년인지 아닌지를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윤년은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때이다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상근이는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모든 방법을 동원해보았지만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이런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상근이를 불쌍하게 보던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방법은 단순하다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원래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맞춰져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현재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상근이가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시각을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각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 &lt; A, B &lt; 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표시됨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15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6=1+2+3      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28=1+2+4+7+14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 + 2 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10)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55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60</Words>
  <Application>Microsoft Office PowerPoint</Application>
  <PresentationFormat>A4 용지(210x297mm)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709-000</cp:lastModifiedBy>
  <cp:revision>112</cp:revision>
  <dcterms:created xsi:type="dcterms:W3CDTF">2018-09-14T06:04:22Z</dcterms:created>
  <dcterms:modified xsi:type="dcterms:W3CDTF">2019-07-19T08:35:11Z</dcterms:modified>
</cp:coreProperties>
</file>