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sldIdLst>
    <p:sldId id="259" r:id="rId2"/>
    <p:sldId id="262" r:id="rId3"/>
    <p:sldId id="263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-240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앞에서부터 읽을 때나 뒤에서부터 읽을 때나 모양이 같은 수를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(palindrome)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라고 부른다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중 가장 큰 수는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9009 (= 91 × 99)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세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가장 큰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얼마인가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암호는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고대 로마의 황제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줄리어스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낸 암호인데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알파벳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입력했을 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 알파벳의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 뒤에 오는 알파벳이 출력되는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바꾸려는 단어가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'CAT"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로 지정하였을 때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"HFY"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어떠한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암호를 만들 문장과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입력했을 때 암호를 만들어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화면에서 문자열과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값을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ROSE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암호화된 문자열을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Linux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명령어인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grep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윈도우스에서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보시오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형태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문자열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public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파일명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f:/Workspace/Egov/xxx.java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형태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13: public class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ClassA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{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16:     public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number;</a:t>
            </a:r>
          </a:p>
        </p:txBody>
      </p:sp>
    </p:spTree>
    <p:extLst>
      <p:ext uri="{BB962C8B-B14F-4D97-AF65-F5344CB8AC3E}">
        <p14:creationId xmlns:p14="http://schemas.microsoft.com/office/powerpoint/2010/main" val="3592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279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텍스트를 파일에서 읽어 단어의 개수를 세는 프로그램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Word Count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입력은 텍스트 파일이고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구분자는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마침표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(‘.’),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쉽표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(‘,’),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공백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 ‘)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출력은 총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단어수와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가장 많이 나온 순서대로 단어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개와 그 단어의 빈도이다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다음의 지시대로 폴더와 파일을 프로그램에서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랜덤으로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중 하나를 내용으로 갖는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개를 하나의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디렉토리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(c:/Temp/Ex04)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안에 생성하는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제목은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정수를 랜덤으로 할당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ex - 1382.txt , 0201.txt , 9012.txt , ......... )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0000~3333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3334~6666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mid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6667~9999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 이동시키는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안에 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폴더를 각각 만들고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안의 내용에 따라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폴더안으로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이동시켜 분류하시오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결론적으로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c:/Temp/Ex04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밑에는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개가 생기고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각각의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폴더에는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폴더가 각각 생기고 이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폴더밑에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파일이 들어 있어야 함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Binary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진수 값으로 출력하는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HexaDump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찾을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파일명</a:t>
            </a:r>
            <a:r>
              <a:rPr lang="en-US" altLang="ko-KR" sz="140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smtClean="0">
                <a:latin typeface="D2Coding ligature" pitchFamily="49" charset="-127"/>
                <a:ea typeface="D2Coding ligature" pitchFamily="49" charset="-127"/>
              </a:rPr>
              <a:t>C:/Temp/james.p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00000000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 00 01 44 E4 00 01 64 E4  41 42 43 11 00 61 F4 E4  ..D...d.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ABC..a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00000010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41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42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63 13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F4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E5  00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46 E9 FF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65 E2 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ABc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..b.. ..F...e.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00000020: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73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55</Words>
  <Application>Microsoft Office PowerPoint</Application>
  <PresentationFormat>A4 용지(210x297mm)</PresentationFormat>
  <Paragraphs>32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709-000</cp:lastModifiedBy>
  <cp:revision>112</cp:revision>
  <dcterms:created xsi:type="dcterms:W3CDTF">2018-09-14T06:04:22Z</dcterms:created>
  <dcterms:modified xsi:type="dcterms:W3CDTF">2019-07-19T08:35:39Z</dcterms:modified>
</cp:coreProperties>
</file>