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8877-12D1-44EA-8E7E-D0F05E4F023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5DFB7-098F-4C43-80F2-24CAC1121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09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8877-12D1-44EA-8E7E-D0F05E4F023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5DFB7-098F-4C43-80F2-24CAC1121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46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8877-12D1-44EA-8E7E-D0F05E4F023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5DFB7-098F-4C43-80F2-24CAC1121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0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8877-12D1-44EA-8E7E-D0F05E4F023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5DFB7-098F-4C43-80F2-24CAC1121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81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8877-12D1-44EA-8E7E-D0F05E4F023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5DFB7-098F-4C43-80F2-24CAC1121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35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8877-12D1-44EA-8E7E-D0F05E4F023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5DFB7-098F-4C43-80F2-24CAC1121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3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8877-12D1-44EA-8E7E-D0F05E4F023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5DFB7-098F-4C43-80F2-24CAC1121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4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8877-12D1-44EA-8E7E-D0F05E4F023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5DFB7-098F-4C43-80F2-24CAC1121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1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8877-12D1-44EA-8E7E-D0F05E4F023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5DFB7-098F-4C43-80F2-24CAC1121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71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8877-12D1-44EA-8E7E-D0F05E4F023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5DFB7-098F-4C43-80F2-24CAC1121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0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8877-12D1-44EA-8E7E-D0F05E4F023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5DFB7-098F-4C43-80F2-24CAC1121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73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78877-12D1-44EA-8E7E-D0F05E4F0231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5DFB7-098F-4C43-80F2-24CAC1121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3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416227"/>
            <a:ext cx="7772400" cy="6552728"/>
          </a:xfrm>
        </p:spPr>
        <p:txBody>
          <a:bodyPr>
            <a:noAutofit/>
          </a:bodyPr>
          <a:lstStyle/>
          <a:p>
            <a:pPr algn="l"/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setwd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("D:/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limworkspace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/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R_Data_Analysis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/Assignment/AM_6")</a:t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getwd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()</a:t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필요한 라이브러리를 호</a:t>
            </a:r>
            <a:r>
              <a:rPr lang="ko-KR" altLang="en-US" sz="1200" dirty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출</a:t>
            </a:r>
            <a:r>
              <a:rPr lang="en-US" altLang="ko-KR" sz="1200" dirty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library(tm)</a:t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library(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stringr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)</a:t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library(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dplyr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)</a:t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library(ggplot2)</a:t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library(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RColorBrewer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)</a:t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데이터 전처리 </a:t>
            </a:r>
            <a:b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text &lt;-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readLines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("data/hiphop.txt")              </a:t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text2 &lt;-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str_replace_all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(text,"[[: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punct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:]]","")   #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특수문자를 먼저 처리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corp1 &lt;- Corpus(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VectorSource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(text2))       	  # tm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패키지에서 사용할 수 있도록 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Corpus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로 변환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corp2 &lt;-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tm_map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(corp1,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stripWhitespace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)    #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공백제거 </a:t>
            </a:r>
            <a:b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corp2 &lt;-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tm_map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(corp2,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tolower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)            #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대문자를 소문자로 변경 </a:t>
            </a:r>
            <a:b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corp2 &lt;-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tm_map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(corp2,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removeNumbers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)      #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숫자 제거</a:t>
            </a:r>
            <a:b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endParaRPr lang="ko-KR" altLang="en-US" sz="1200" dirty="0">
              <a:solidFill>
                <a:schemeClr val="bg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328705" y="262504"/>
            <a:ext cx="3168352" cy="307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과제 전체 코드</a:t>
            </a:r>
            <a:endParaRPr lang="ko-KR" altLang="en-US" sz="24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78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511724"/>
            <a:ext cx="7772400" cy="6552728"/>
          </a:xfrm>
        </p:spPr>
        <p:txBody>
          <a:bodyPr>
            <a:noAutofit/>
          </a:bodyPr>
          <a:lstStyle/>
          <a:p>
            <a:pPr algn="l"/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## </a:t>
            </a:r>
            <a:r>
              <a:rPr lang="ko-KR" altLang="en-US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불용어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처리</a:t>
            </a:r>
            <a:b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gsub_txt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&lt;-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readLines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("gsubfile.txt")                 #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제거하고자 하는 단어 불러들이기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stopwd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&lt;- c(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stopwords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("en"),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gsub_txt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)                # </a:t>
            </a:r>
            <a:r>
              <a:rPr lang="ko-KR" altLang="en-US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불용어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목록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corp2 &lt;-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tm_map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(corp2,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removeWords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,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stopwd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)           # </a:t>
            </a:r>
            <a:r>
              <a:rPr lang="ko-KR" altLang="en-US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불용어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삭제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tdm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&lt;-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TermDocumentMatrix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(corp2) %&gt;%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as.matrix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()      # </a:t>
            </a:r>
            <a:r>
              <a:rPr lang="ko-KR" altLang="en-US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빈도표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생성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hiphop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&lt;- head(sort(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rowSums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tdm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), decreasing = T),30) #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행 기준으로 단어를 세고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정렬한 후</a:t>
            </a:r>
            <a:r>
              <a:rPr lang="en-US" altLang="ko-KR" sz="1200" dirty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빈도수가 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			      #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높은 단어 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30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개 출력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</a:t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##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워드 </a:t>
            </a:r>
            <a:r>
              <a:rPr lang="ko-KR" altLang="en-US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클라우드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생성 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wordcloud2(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as.table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hiphop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), size=0.5, col="random-light",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backgroundColor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="black",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fontFamily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='</a:t>
            </a:r>
            <a:r>
              <a:rPr lang="ko-KR" altLang="en-US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나눔바른고딕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') 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ko-KR" altLang="en-US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빈도표를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테이블로 변형 후 </a:t>
            </a:r>
            <a:r>
              <a:rPr lang="ko-KR" altLang="en-US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워드클라우드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생성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endParaRPr lang="ko-KR" altLang="en-US" sz="1200" dirty="0">
              <a:solidFill>
                <a:schemeClr val="bg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446296" y="257589"/>
            <a:ext cx="2251407" cy="307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과제 전체 코드</a:t>
            </a:r>
            <a:endParaRPr lang="ko-KR" altLang="en-US" sz="24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57857" y="4082476"/>
            <a:ext cx="2828286" cy="307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워드 </a:t>
            </a:r>
            <a:r>
              <a:rPr lang="ko-KR" altLang="en-US" sz="2400" dirty="0" err="1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클라우드</a:t>
            </a:r>
            <a:r>
              <a:rPr lang="ko-KR" altLang="en-US" sz="24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코드</a:t>
            </a:r>
            <a:endParaRPr lang="ko-KR" altLang="en-US" sz="24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1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476672"/>
            <a:ext cx="9144000" cy="6552728"/>
          </a:xfrm>
        </p:spPr>
        <p:txBody>
          <a:bodyPr>
            <a:noAutofit/>
          </a:bodyPr>
          <a:lstStyle/>
          <a:p>
            <a:pPr algn="l"/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hiphop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가사 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top 10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파이 그래프 그리기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hiphop_top10 &lt;-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hiphop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%&gt;% head(10)                  #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hiphop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테이블에서 상위 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10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개 단어만 출력 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df_hiphop_top10 &lt;-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as.data.frame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(hiphop_top10) %&gt;%   #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테이블 형태를 데이터프레임으로 변경 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                 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cbind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(lyrics=c("like","girl","today","know","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wanna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","flex","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역사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","fly","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만세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","baby"))</a:t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colnames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(df_hiphop_top10) &lt;- c("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Freq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","lyrics") #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데이터프레임의 </a:t>
            </a:r>
            <a:r>
              <a:rPr lang="ko-KR" altLang="en-US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변수명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변경 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df_hiphop_top10 %&gt;% </a:t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 mutate(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pct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= round(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Freq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/sum(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Freq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)*100,1)) %&gt;%             #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빈도가 차지하는 비율 변수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pct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생성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 mutate(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ylabel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= paste0(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pct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,"%")) %&gt;%                      # </a:t>
            </a:r>
            <a:r>
              <a:rPr lang="ko-KR" altLang="en-US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라벨명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생성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 arrange(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desc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(lyrics)) %&gt;%                                 #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그래프의 정렬 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(fill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옵션 때문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을 고려해 데이터 정렬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</a:t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 mutate(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ypos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=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cumsum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Freq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) -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Freq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/2) %&gt;%                  #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라벨 위치 생성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  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ggplot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aes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(x="", y=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Freq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, fill=lyrics)) +                #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누적 막대그래프 생성 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  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geom_bar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(width=1, stat="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identity",color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="black") +</a:t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  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coord_polar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("y", start=0) +                             #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파이차트로 만들기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    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geom_text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aes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(y=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ypos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, label=paste0(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Freq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,"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회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")),color='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white',family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="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jalnan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") + #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그래프에 라벨 </a:t>
            </a:r>
            <a:r>
              <a:rPr lang="ko-KR" altLang="en-US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포현하기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     theme(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axis.text.x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=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element_text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(color='black')) +                                #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그래프 테두리 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    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theme_bw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base_family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= "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binggrae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",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base_size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= 10) +                            #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그래프 기본 폰트 지정 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     labs(title="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힙합 가사 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top 10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빈도 파이차트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", x="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Freq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") +                        #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타이틀 생성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     theme(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plot.title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=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element_text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(family = "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jalnan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", face = "bold",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hjust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= 0.5,                                                     </a:t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     size = 15, color = "grey20"))                                                   #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타이틀 </a:t>
            </a:r>
            <a:r>
              <a:rPr lang="ko-KR" altLang="en-US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커스터마이징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endParaRPr lang="en-US" altLang="ko-KR" sz="1200" dirty="0" smtClean="0">
              <a:solidFill>
                <a:schemeClr val="bg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455876" y="116632"/>
            <a:ext cx="2232248" cy="307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파이 차트 코드</a:t>
            </a:r>
            <a:endParaRPr lang="ko-KR" altLang="en-US" sz="24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90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756" y="569950"/>
            <a:ext cx="8964488" cy="5184576"/>
          </a:xfrm>
        </p:spPr>
        <p:txBody>
          <a:bodyPr>
            <a:noAutofit/>
          </a:bodyPr>
          <a:lstStyle/>
          <a:p>
            <a:pPr algn="l"/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df_hiphop_top10 %&gt;%</a:t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ggplot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aes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(x=reorder(lyrics, -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Freq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), y=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Freq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, fill=lyrics,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horiz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=T)) +            #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막대차트 순서 정렬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geom_col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() +                     </a:t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theme_bw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() +                                                                     #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차트 배경 지정 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 labs(title="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힙합 가사 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top 10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막대차트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") +                                        #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타이틀 생성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theme_bw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base_family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= "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binggrae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",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base_size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= 15) +                             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#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그래프 기본 폰트 설정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</a:t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 theme(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plot.title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=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element_text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(family = "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jalnan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", face = "bold",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hjust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= 0.5, size = 15,  </a:t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 color = "grey20")) +                                                             #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타이틀 </a:t>
            </a:r>
            <a:r>
              <a:rPr lang="ko-KR" altLang="en-US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커스터마이징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 theme(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axis.title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=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element_blank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()) +                                            #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축 라벨 삭제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 theme(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legend.position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= 'none') +                                                #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범례 삭제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  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geom_text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aes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(y=Freq-2, label = paste(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Freq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,"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회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")),color="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white",family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="</a:t>
            </a:r>
            <a:r>
              <a:rPr lang="en-US" altLang="ko-KR" sz="1200" dirty="0" err="1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jalnan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") # </a:t>
            </a:r>
            <a:r>
              <a:rPr lang="ko-KR" altLang="en-US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>차트에 라벨 추가</a:t>
            </a: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  <a:latin typeface="D2Coding" pitchFamily="49" charset="-127"/>
                <a:ea typeface="D2Coding" pitchFamily="49" charset="-127"/>
              </a:rPr>
            </a:br>
            <a:endParaRPr lang="en-US" altLang="ko-KR" sz="1200" dirty="0" smtClean="0">
              <a:solidFill>
                <a:schemeClr val="bg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429952" y="262504"/>
            <a:ext cx="2284095" cy="307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막대 차트 코드</a:t>
            </a:r>
            <a:endParaRPr lang="ko-KR" altLang="en-US" sz="24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80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518304" y="266216"/>
            <a:ext cx="2107391" cy="307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워드 </a:t>
            </a:r>
            <a:r>
              <a:rPr lang="ko-KR" altLang="en-US" sz="2400" dirty="0" err="1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클라우드</a:t>
            </a:r>
            <a:endParaRPr lang="ko-KR" altLang="en-US" sz="24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D:\limworkspace\R_Data_Analysis\Assignment\AM_6\[과제6] 힙합가사 워드클라우드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0" t="18978" r="-4170" b="18698"/>
          <a:stretch/>
        </p:blipFill>
        <p:spPr bwMode="auto">
          <a:xfrm>
            <a:off x="1763688" y="1700807"/>
            <a:ext cx="5353050" cy="362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16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806336" y="188640"/>
            <a:ext cx="1531327" cy="307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파이 차트 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050" name="Picture 2" descr="D:\limworkspace\R_Data_Analysis\Assignment\AM_6\파이차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5926137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16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815916" y="274842"/>
            <a:ext cx="1512168" cy="307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막대 차트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3074" name="Picture 2" descr="D:\limworkspace\R_Data_Analysis\Assignment\AM_6\막대차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31" y="1268760"/>
            <a:ext cx="5926138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16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37</Words>
  <Application>Microsoft Office PowerPoint</Application>
  <PresentationFormat>화면 슬라이드 쇼(4:3)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setwd("D:/limworkspace/R_Data_Analysis/Assignment/AM_6") getwd()  # 필요한 라이브러리를 호출  library(tm) library(stringr) library(dplyr) library(ggplot2) library(RColorBrewer)     # 데이터 전처리   text &lt;- readLines("data/hiphop.txt")               text2 &lt;- str_replace_all(text,"[[:punct:]]","")   # 특수문자를 먼저 처리 corp1 &lt;- Corpus(VectorSource(text2))          # tm패키지에서 사용할 수 있도록 Corpus로 변환  corp2 &lt;- tm_map(corp1, stripWhitespace)    # 공백제거  corp2 &lt;- tm_map(corp2, tolower)            # 대문자를 소문자로 변경  corp2 &lt;- tm_map(corp2, removeNumbers)      # 숫자 제거   </vt:lpstr>
      <vt:lpstr>  ## 불용어 처리  gsub_txt &lt;- readLines("gsubfile.txt")                 # 제거하고자 하는 단어 불러들이기 stopwd &lt;- c(stopwords("en"), gsub_txt)                # 불용어 목록 corp2 &lt;- tm_map(corp2, removeWords, stopwd)           # 불용어 삭제  tdm &lt;- TermDocumentMatrix(corp2) %&gt;% as.matrix()      # 빈도표 생성 hiphop &lt;- head(sort(rowSums(tdm), decreasing = T),30) # 행 기준으로 단어를 세고, 정렬한 후 빈도수가            # 높은 단어 30개 출력         ## 워드 클라우드 생성   wordcloud2(as.table(hiphop), size=0.5, col="random-light", backgroundColor="black", fontFamily='나눔바른고딕') # 빈도표를 테이블로 변형 후 워드클라우드 생성  </vt:lpstr>
      <vt:lpstr># hiphop 가사 top 10 파이 그래프 그리기   hiphop_top10 &lt;- hiphop %&gt;% head(10)                  # hiphop 테이블에서 상위 10개 단어만 출력  df_hiphop_top10 &lt;- as.data.frame(hiphop_top10) %&gt;%   # 테이블 형태를 데이터프레임으로 변경                     cbind(lyrics=c("like","girl","today","know","wanna","flex","역사","fly","만세","baby"))  colnames(df_hiphop_top10) &lt;- c("Freq","lyrics") # 데이터프레임의 변수명 변경   df_hiphop_top10 %&gt;%    mutate(pct = round(Freq/sum(Freq)*100,1)) %&gt;%             # 빈도가 차지하는 비율 변수(pct) 생성   mutate(ylabel = paste0(pct,"%")) %&gt;%                      # 라벨명 생성   arrange(desc(lyrics)) %&gt;%                                 # 그래프의 정렬 (fill옵션 때문)을 고려해 데이터 정렬    mutate(ypos = cumsum(Freq) - Freq/2) %&gt;%                  # 라벨 위치 생성     ggplot(aes(x="", y=Freq, fill=lyrics)) +                # 누적 막대그래프 생성      geom_bar(width=1, stat="identity",color="black") +     coord_polar("y", start=0) +                             # 파이차트로 만들기       geom_text(aes(y=ypos, label=paste0(Freq,"회")),color='white',family="jalnan") + # 그래프에 라벨 포현하기       theme(axis.text.x=element_text(color='black')) +                                # 그래프 테두리        theme_bw(base_family = "binggrae", base_size = 10) +                            # 그래프 기본 폰트 지정        labs(title="힙합 가사 top 10 빈도 파이차트", x="Freq") +                        # 타이틀 생성       theme(plot.title = element_text(family = "jalnan", face = "bold", hjust = 0.5,                                                            size = 15, color = "grey20"))                                                   # 타이틀 커스터마이징 </vt:lpstr>
      <vt:lpstr>df_hiphop_top10 %&gt;%   ggplot(aes(x=reorder(lyrics, -Freq), y=Freq, fill=lyrics, horiz=T)) +            # 막대차트 순서 정렬   geom_col() +                        theme_bw() +                                                                     # 차트 배경 지정    labs(title="힙합 가사 top 10 막대차트") +                                        # 타이틀 생성   theme_bw(base_family = "binggrae", base_size = 15) +                             # 그래프 기본 폰트 설정    theme(plot.title = element_text(family = "jalnan", face = "bold", hjust = 0.5, size = 15,     color = "grey20")) +                                                             # 타이틀 커스터마이징   theme(axis.title = element_blank()) +                                            # 축 라벨 삭제   theme(legend.position = 'none') +                                                # 범례 삭제   geom_text(aes(y=Freq-2, label = paste(Freq,"회")),color="white",family="jalnan") # 차트에 라벨 추가  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setwd("D:/limworkspace/R_Data_Analysis/Assignment/AM_6") getwd()  library(tm) library(stringr) library(dplyr) library(ggplot2) library(RColorBrewer)  # 데이터 전처리   text &lt;- readLines("data/hiphop.txt"); class(text) text2 &lt;- str_replace_all(text,"[[:punct:]]","") corp1 &lt;- Corpus(VectorSource(text2))   corp2 &lt;- tm_map(corp1, stripWhitespace)    # 공백제거  corp2 &lt;- tm_map(corp2, tolower)            # 대문자를 소문자로 변경  corp2 &lt;- tm_map(corp2, removeNumbers)      # 숫자 제거  ## 불용어 처리  gsub_txt &lt;- readLines("gsubfile.txt") stopwd &lt;- c(stopwords("en"), gsub_txt) corp2 &lt;- tm_map(corp2, removeWords, stopwd)  tdm &lt;- TermDocumentMatrix(corp2) %&gt;% as.matrix()  hiphop &lt;- head(sort(rowSums(tdm), decreasing = T),30)</dc:title>
  <dc:creator>Windows 사용자</dc:creator>
  <cp:lastModifiedBy>Windows 사용자</cp:lastModifiedBy>
  <cp:revision>4</cp:revision>
  <dcterms:created xsi:type="dcterms:W3CDTF">2019-06-12T08:28:45Z</dcterms:created>
  <dcterms:modified xsi:type="dcterms:W3CDTF">2019-06-12T08:59:24Z</dcterms:modified>
</cp:coreProperties>
</file>