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sldIdLst>
    <p:sldId id="259" r:id="rId2"/>
    <p:sldId id="257" r:id="rId3"/>
    <p:sldId id="260" r:id="rId4"/>
    <p:sldId id="261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26" autoAdjust="0"/>
    <p:restoredTop sz="94660"/>
  </p:normalViewPr>
  <p:slideViewPr>
    <p:cSldViewPr>
      <p:cViewPr>
        <p:scale>
          <a:sx n="95" d="100"/>
          <a:sy n="95" d="100"/>
        </p:scale>
        <p:origin x="-636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2019-07-04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619672" y="1412776"/>
            <a:ext cx="5472608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차 프로젝트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1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63792" y="4005875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2019.07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515" y="136110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빅데이터를</a:t>
            </a:r>
            <a:r>
              <a:rPr lang="ko-KR" altLang="en-US" b="1" dirty="0" smtClean="0"/>
              <a:t> 활용한 스마트데이터 전문가 양성과정</a:t>
            </a:r>
            <a:endParaRPr lang="ko-KR" altLang="en-US" b="1" dirty="0"/>
          </a:p>
        </p:txBody>
      </p:sp>
      <p:pic>
        <p:nvPicPr>
          <p:cNvPr id="6" name="Picture 2" descr="R ì¤ì¹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494050"/>
            <a:ext cx="4583704" cy="116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ko-KR" altLang="en-US" b="1" dirty="0" smtClean="0">
                <a:latin typeface="+mn-ea"/>
              </a:rPr>
              <a:t>영화</a:t>
            </a:r>
            <a:r>
              <a:rPr lang="en-US" altLang="ko-KR" b="1" dirty="0" smtClean="0">
                <a:latin typeface="+mn-ea"/>
              </a:rPr>
              <a:t>/</a:t>
            </a:r>
            <a:r>
              <a:rPr lang="ko-KR" altLang="en-US" b="1" dirty="0" smtClean="0">
                <a:latin typeface="+mn-ea"/>
              </a:rPr>
              <a:t>공연</a:t>
            </a:r>
            <a:r>
              <a:rPr lang="en-US" altLang="ko-KR" b="1" dirty="0" smtClean="0">
                <a:latin typeface="+mn-ea"/>
              </a:rPr>
              <a:t>/</a:t>
            </a:r>
            <a:r>
              <a:rPr lang="ko-KR" altLang="en-US" b="1" dirty="0" smtClean="0">
                <a:latin typeface="+mn-ea"/>
              </a:rPr>
              <a:t>뮤지컬 등 </a:t>
            </a:r>
            <a:r>
              <a:rPr lang="ko-KR" altLang="en-US" b="1" dirty="0" smtClean="0">
                <a:latin typeface="+mn-ea"/>
              </a:rPr>
              <a:t>네티즌 반응 분석하기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최소한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만 단어 이상이 수집되도록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Crawling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을 할 것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수집된 자료로부터 네티즌 반응에 대한 분석을 할 것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Word Cloud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를 만들 것</a:t>
            </a: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200150" lvl="2" indent="-285750">
              <a:buFont typeface="Wingdings" pitchFamily="2" charset="2"/>
              <a:buChar char="§"/>
            </a:pPr>
            <a:r>
              <a:rPr lang="ko-KR" altLang="en-US" sz="1600" dirty="0" err="1" smtClean="0">
                <a:latin typeface="D2Coding ligature" pitchFamily="49" charset="-127"/>
                <a:ea typeface="D2Coding ligature" pitchFamily="49" charset="-127"/>
              </a:rPr>
              <a:t>일자별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/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시간대별 평점 분석을 할 것</a:t>
            </a: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200150" lvl="2" indent="-285750">
              <a:buFont typeface="Wingdings" pitchFamily="2" charset="2"/>
              <a:buChar char="§"/>
            </a:pP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기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타</a:t>
            </a: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00150" lvl="2" indent="-285750">
              <a:buFont typeface="Wingdings" pitchFamily="2" charset="2"/>
              <a:buChar char="§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보고서는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R Markdown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으로 만들고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html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파일로 변환하여 제출할 것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일정</a:t>
            </a: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165225" lvl="2" indent="-250825">
              <a:buFont typeface="Wingdings" pitchFamily="2" charset="2"/>
              <a:buChar char="§"/>
            </a:pP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제출 기한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: 7/9(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점심시간 이전</a:t>
            </a: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165225" lvl="2" indent="-250825">
              <a:buFont typeface="Wingdings" pitchFamily="2" charset="2"/>
              <a:buChar char="§"/>
            </a:pP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발표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: 7/9(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) 15:00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부터</a:t>
            </a: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개별 과제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6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</a:t>
            </a:r>
            <a:r>
              <a:rPr lang="ko-KR" altLang="en-US" b="1" dirty="0" smtClean="0">
                <a:latin typeface="+mn-ea"/>
              </a:rPr>
              <a:t>대전을 주제로 데이터 분석 보고서 만들 것</a:t>
            </a:r>
            <a:endParaRPr lang="ko-KR" altLang="en-US" b="1" dirty="0" smtClean="0">
              <a:latin typeface="+mn-ea"/>
            </a:endParaRP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교재 </a:t>
            </a:r>
            <a:r>
              <a:rPr lang="en-US" altLang="ko-KR" sz="1600" dirty="0" err="1" smtClean="0">
                <a:latin typeface="D2Coding ligature" pitchFamily="49" charset="-127"/>
                <a:ea typeface="D2Coding ligature" pitchFamily="49" charset="-127"/>
              </a:rPr>
              <a:t>pp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 275-293 “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경상남도 사망률 감소와 의료균형화를 위한 제안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”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참조</a:t>
            </a: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정형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/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비정형 데이터 모두를 사용할 것</a:t>
            </a: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최종 보고서는 파워포인트로 작성하되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관련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R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프로그램 자료도 같이 제출할 것</a:t>
            </a: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일정</a:t>
            </a: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165225" lvl="2" indent="-250825">
              <a:buFont typeface="Wingdings" pitchFamily="2" charset="2"/>
              <a:buChar char="§"/>
            </a:pP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주제 선정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: 7/11(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목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까지</a:t>
            </a: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165225" lvl="2" indent="-250825">
              <a:buFont typeface="Wingdings" pitchFamily="2" charset="2"/>
              <a:buChar char="§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차  발표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: 7/18(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목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1165225" lvl="2" indent="-250825">
              <a:buFont typeface="Wingdings" pitchFamily="2" charset="2"/>
              <a:buChar char="§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차  발표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: 7/25(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목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1165225" lvl="2" indent="-250825">
              <a:buFont typeface="Wingdings" pitchFamily="2" charset="2"/>
              <a:buChar char="§"/>
            </a:pP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최종 발표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: 8/2(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금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조별 과제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8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err="1" smtClean="0"/>
              <a:t>조편성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00088"/>
              </p:ext>
            </p:extLst>
          </p:nvPr>
        </p:nvGraphicFramePr>
        <p:xfrm>
          <a:off x="755576" y="1196752"/>
          <a:ext cx="748883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4248472"/>
                <a:gridCol w="1080120"/>
                <a:gridCol w="129614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조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인원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멘토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조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박진원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임원기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황성균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구진희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조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김영진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박수민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신은총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김동욱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조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임도균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전수연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baseline="0" dirty="0" err="1" smtClean="0">
                          <a:solidFill>
                            <a:schemeClr val="tx1"/>
                          </a:solidFill>
                        </a:rPr>
                        <a:t>민다희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박성지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류경민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송현옥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조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오진영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이경욱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최준혁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장성훈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조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김성동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김준성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김희범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남궁하영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안수현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황희정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조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김상규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이웅희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조병무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김찬우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조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이희철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최용호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5576" y="4411851"/>
            <a:ext cx="2319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※ 7</a:t>
            </a:r>
            <a:r>
              <a:rPr lang="ko-KR" altLang="en-US" sz="1600" dirty="0" smtClean="0"/>
              <a:t>월 한시적으로 운영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6580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4174</TotalTime>
  <Words>245</Words>
  <Application>Microsoft Office PowerPoint</Application>
  <PresentationFormat>화면 슬라이드 쇼(4:3)</PresentationFormat>
  <Paragraphs>62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700-00</cp:lastModifiedBy>
  <cp:revision>146</cp:revision>
  <dcterms:created xsi:type="dcterms:W3CDTF">2018-09-14T06:04:22Z</dcterms:created>
  <dcterms:modified xsi:type="dcterms:W3CDTF">2019-07-04T00:01:43Z</dcterms:modified>
</cp:coreProperties>
</file>