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4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4235-2A55-4FAF-802A-01E282A34E3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6EE5-7D63-458D-A8E7-B88D48182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1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4235-2A55-4FAF-802A-01E282A34E3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6EE5-7D63-458D-A8E7-B88D48182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8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4235-2A55-4FAF-802A-01E282A34E3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6EE5-7D63-458D-A8E7-B88D48182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1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4235-2A55-4FAF-802A-01E282A34E3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6EE5-7D63-458D-A8E7-B88D48182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1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4235-2A55-4FAF-802A-01E282A34E3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6EE5-7D63-458D-A8E7-B88D48182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9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4235-2A55-4FAF-802A-01E282A34E3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6EE5-7D63-458D-A8E7-B88D48182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7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4235-2A55-4FAF-802A-01E282A34E3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6EE5-7D63-458D-A8E7-B88D48182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19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4235-2A55-4FAF-802A-01E282A34E3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6EE5-7D63-458D-A8E7-B88D48182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8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4235-2A55-4FAF-802A-01E282A34E3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6EE5-7D63-458D-A8E7-B88D48182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7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4235-2A55-4FAF-802A-01E282A34E3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6EE5-7D63-458D-A8E7-B88D48182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4235-2A55-4FAF-802A-01E282A34E3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6EE5-7D63-458D-A8E7-B88D48182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8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44235-2A55-4FAF-802A-01E282A34E3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16EE5-7D63-458D-A8E7-B88D48182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7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n1.start.perdue.edu/rhipebin/Ehipe_0.73.1-2.tar.gz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836712"/>
            <a:ext cx="7772400" cy="1470025"/>
          </a:xfrm>
        </p:spPr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EchoSystem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Seoul 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RHIP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RHADOOP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HADOOP</a:t>
            </a:r>
            <a:r>
              <a:rPr lang="ko-KR" altLang="en-US" dirty="0" smtClean="0"/>
              <a:t>을 연동하는 방법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그러면 장점은 무엇인가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 -</a:t>
            </a:r>
            <a:r>
              <a:rPr lang="ko-KR" altLang="en-US" dirty="0" smtClean="0"/>
              <a:t>데이터 분석가는 주로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 이용해 데이터 분석이나 데이터의 탐색 작업을 수행하기 때문에 </a:t>
            </a:r>
            <a:r>
              <a:rPr lang="ko-KR" altLang="en-US" dirty="0" err="1" smtClean="0"/>
              <a:t>하둡을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연동할 수 있으면 대규모 데이터를 처리하는데 큰 도움이 될 것임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-</a:t>
            </a:r>
            <a:r>
              <a:rPr lang="ko-KR" altLang="en-US" dirty="0" err="1" smtClean="0"/>
              <a:t>하둡사용자도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 연동한다면 유용한 직관을 얻을 수 있는 이론적 분석작업을 수행할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21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ko-KR" altLang="en-US" dirty="0" err="1"/>
              <a:t>하둡</a:t>
            </a:r>
            <a:r>
              <a:rPr lang="ko-KR" altLang="en-US" dirty="0"/>
              <a:t>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연동 방법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-RHIPE</a:t>
            </a:r>
          </a:p>
          <a:p>
            <a:pPr marL="0" indent="0">
              <a:buNone/>
            </a:pPr>
            <a:r>
              <a:rPr lang="en-US" altLang="ko-KR" dirty="0" smtClean="0"/>
              <a:t> -RHADOOP</a:t>
            </a:r>
          </a:p>
          <a:p>
            <a:pPr marL="0" indent="0">
              <a:buNone/>
            </a:pPr>
            <a:r>
              <a:rPr lang="en-US" altLang="ko-KR" dirty="0" smtClean="0"/>
              <a:t> -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스트리밍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53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RHIPE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2012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삽타시조이구하의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퍼듀대학</a:t>
            </a:r>
            <a:r>
              <a:rPr lang="ko-KR" altLang="en-US" dirty="0" smtClean="0"/>
              <a:t> 통계학논문을 위해 개발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분석을 수행하기 위해 </a:t>
            </a:r>
            <a:r>
              <a:rPr lang="en-US" altLang="ko-KR" dirty="0" smtClean="0"/>
              <a:t>D&amp;R</a:t>
            </a:r>
            <a:r>
              <a:rPr lang="ko-KR" altLang="en-US" dirty="0" smtClean="0"/>
              <a:t>기술사용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현재는 </a:t>
            </a:r>
            <a:r>
              <a:rPr lang="ko-KR" altLang="en-US" dirty="0" err="1" smtClean="0"/>
              <a:t>퍼듀대학의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통게학과</a:t>
            </a:r>
            <a:r>
              <a:rPr lang="ko-KR" altLang="en-US" dirty="0" smtClean="0"/>
              <a:t> 연구팀과 </a:t>
            </a:r>
            <a:r>
              <a:rPr lang="ko-KR" altLang="en-US" dirty="0" err="1" smtClean="0"/>
              <a:t>구글그룹에서</a:t>
            </a:r>
            <a:r>
              <a:rPr lang="ko-KR" altLang="en-US" dirty="0" smtClean="0"/>
              <a:t> 공조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291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RHIPE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목적으로는</a:t>
            </a:r>
            <a:r>
              <a:rPr lang="en-US" altLang="ko-KR" dirty="0" smtClean="0"/>
              <a:t>…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작은 데이터뿐만 아니라 큰 데이터에서도 </a:t>
            </a:r>
            <a:r>
              <a:rPr lang="ko-KR" altLang="en-US" dirty="0" err="1" smtClean="0"/>
              <a:t>심도깊은</a:t>
            </a:r>
            <a:r>
              <a:rPr lang="ko-KR" altLang="en-US" dirty="0" smtClean="0"/>
              <a:t> 기술사용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저수준</a:t>
            </a:r>
            <a:r>
              <a:rPr lang="ko-KR" altLang="en-US" dirty="0" smtClean="0"/>
              <a:t> 언어를 사용해서 </a:t>
            </a:r>
            <a:r>
              <a:rPr lang="en-US" altLang="ko-KR" dirty="0" smtClean="0"/>
              <a:t>R</a:t>
            </a:r>
            <a:r>
              <a:rPr lang="ko-KR" altLang="en-US" dirty="0" smtClean="0"/>
              <a:t>로 분석작업을 수행케 해 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-R</a:t>
            </a:r>
            <a:r>
              <a:rPr lang="ko-KR" altLang="en-US" dirty="0" smtClean="0"/>
              <a:t>콘솔명령을 이용해서 </a:t>
            </a:r>
            <a:r>
              <a:rPr lang="ko-KR" altLang="en-US" dirty="0" err="1" smtClean="0"/>
              <a:t>맵리듀스뿐만</a:t>
            </a:r>
            <a:r>
              <a:rPr lang="ko-KR" altLang="en-US" dirty="0" smtClean="0"/>
              <a:t> 아니라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작업까지 도와주는 다양한 기능제공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57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RHIPE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하둡설치</a:t>
            </a:r>
            <a:endParaRPr lang="en-US" altLang="ko-KR" dirty="0" smtClean="0"/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프로토콜 버퍼 설치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환경변수 </a:t>
            </a:r>
            <a:r>
              <a:rPr lang="ko-KR" altLang="en-US" dirty="0" err="1" smtClean="0">
                <a:solidFill>
                  <a:srgbClr val="FF0000"/>
                </a:solidFill>
              </a:rPr>
              <a:t>세팅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Rjava</a:t>
            </a:r>
            <a:r>
              <a:rPr lang="ko-KR" altLang="en-US" dirty="0" smtClean="0">
                <a:solidFill>
                  <a:srgbClr val="FF0000"/>
                </a:solidFill>
              </a:rPr>
              <a:t>설치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RHIPE</a:t>
            </a:r>
            <a:r>
              <a:rPr lang="ko-KR" altLang="en-US" dirty="0" smtClean="0">
                <a:solidFill>
                  <a:srgbClr val="FF0000"/>
                </a:solidFill>
              </a:rPr>
              <a:t>설치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23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프로토콜 버퍼설치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주로 정형데이터에 사용됨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데이터를 직렬화 해서 </a:t>
            </a:r>
            <a:r>
              <a:rPr lang="ko-KR" altLang="en-US" dirty="0" err="1" smtClean="0"/>
              <a:t>프렛폼을</a:t>
            </a:r>
            <a:r>
              <a:rPr lang="ko-KR" altLang="en-US" dirty="0" smtClean="0"/>
              <a:t> 독립적이고 중립적이며 강건하게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RHIPE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NW</a:t>
            </a:r>
            <a:r>
              <a:rPr lang="ko-KR" altLang="en-US" dirty="0" smtClean="0"/>
              <a:t>에서 데이터 직렬화를 위해 프로토콜 버퍼</a:t>
            </a:r>
            <a:r>
              <a:rPr lang="en-US" altLang="ko-KR" dirty="0" smtClean="0"/>
              <a:t>2.4.1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설치명령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wget</a:t>
            </a:r>
            <a:r>
              <a:rPr lang="en-US" altLang="ko-KR" dirty="0" smtClean="0"/>
              <a:t> http://protobuf.googlecode.com/files/protobuf-2.4.1.tar.gz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869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 버퍼설치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파일압축풀기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&gt;tar </a:t>
            </a:r>
            <a:r>
              <a:rPr lang="en-US" altLang="ko-KR" dirty="0" err="1" smtClean="0"/>
              <a:t>xzvfp</a:t>
            </a:r>
            <a:r>
              <a:rPr lang="en-US" altLang="ko-KR" dirty="0" smtClean="0"/>
              <a:t> protobuf-2.4.1.tar.gz</a:t>
            </a:r>
          </a:p>
          <a:p>
            <a:r>
              <a:rPr lang="ko-KR" altLang="en-US" dirty="0" smtClean="0"/>
              <a:t>압축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해제된 프로토콜 버퍼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r>
              <a:rPr lang="ko-KR" altLang="en-US" dirty="0" smtClean="0"/>
              <a:t>버퍼설치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&gt;cd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protobuf-2.4.1</a:t>
            </a:r>
          </a:p>
          <a:p>
            <a:pPr marL="0" indent="0">
              <a:buNone/>
            </a:pPr>
            <a:r>
              <a:rPr lang="en-US" altLang="ko-KR" dirty="0" smtClean="0"/>
              <a:t>&gt;./configure # --prefix=…</a:t>
            </a:r>
          </a:p>
          <a:p>
            <a:pPr marL="0" indent="0">
              <a:buNone/>
            </a:pPr>
            <a:r>
              <a:rPr lang="en-US" altLang="ko-KR" dirty="0" smtClean="0"/>
              <a:t>&gt;make</a:t>
            </a:r>
          </a:p>
          <a:p>
            <a:pPr marL="0" indent="0">
              <a:buNone/>
            </a:pPr>
            <a:r>
              <a:rPr lang="en-US" altLang="ko-KR" dirty="0" smtClean="0"/>
              <a:t>&gt;make install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71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PKG_CONFIG_PATH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시스템에 설치된 라이브러리에 대한 정보를 가져오는 </a:t>
            </a:r>
            <a:r>
              <a:rPr lang="en-US" altLang="ko-KR" dirty="0" err="1" smtClean="0"/>
              <a:t>pkg-config</a:t>
            </a:r>
            <a:r>
              <a:rPr lang="ko-KR" altLang="en-US" dirty="0" smtClean="0"/>
              <a:t>스크립트의 경로를 나타내는 환경변수임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LD_LIBRARY_PATH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원시공유 라이브러리를 나타내는 환경변수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/profile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설정함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52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In…</a:t>
            </a:r>
          </a:p>
          <a:p>
            <a:pPr marL="0" indent="0">
              <a:buNone/>
            </a:pPr>
            <a:r>
              <a:rPr lang="en-US" altLang="ko-KR" dirty="0" smtClean="0"/>
              <a:t>&gt;export PKG_CONFIG+PATH=/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/local/lib</a:t>
            </a:r>
          </a:p>
          <a:p>
            <a:pPr marL="0" indent="0">
              <a:buNone/>
            </a:pPr>
            <a:r>
              <a:rPr lang="en-US" altLang="ko-KR" dirty="0" smtClean="0"/>
              <a:t>&gt;export LD_LIBRARY_PATH=/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/local/lib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Or In R </a:t>
            </a:r>
            <a:r>
              <a:rPr lang="en-US" altLang="ko-KR" dirty="0" err="1" smtClean="0"/>
              <a:t>consol</a:t>
            </a:r>
            <a:r>
              <a:rPr lang="en-US" altLang="ko-KR" dirty="0" smtClean="0"/>
              <a:t>…</a:t>
            </a:r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Sys.setenv</a:t>
            </a:r>
            <a:r>
              <a:rPr lang="en-US" altLang="ko-KR" dirty="0" smtClean="0"/>
              <a:t>(HADOOP_HOME=“/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/”)</a:t>
            </a:r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Sys.setenv</a:t>
            </a:r>
            <a:r>
              <a:rPr lang="en-US" altLang="ko-KR" dirty="0" smtClean="0"/>
              <a:t>(HADOOP_BIN=“/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/bin”)</a:t>
            </a:r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Sys.setenv</a:t>
            </a:r>
            <a:r>
              <a:rPr lang="en-US" altLang="ko-KR" dirty="0" smtClean="0"/>
              <a:t>(HADOOP_CONF_DIR=“/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”)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실행파일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설정파일의 위치를 알려줌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[fixed</a:t>
            </a:r>
            <a:r>
              <a:rPr lang="ko-KR" altLang="en-US" dirty="0" smtClean="0"/>
              <a:t>를 위해선</a:t>
            </a:r>
            <a:r>
              <a:rPr lang="en-US" altLang="ko-KR" dirty="0" smtClean="0"/>
              <a:t>,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/R/</a:t>
            </a:r>
            <a:r>
              <a:rPr lang="en-US" altLang="ko-KR" dirty="0" err="1" smtClean="0"/>
              <a:t>Renviron</a:t>
            </a:r>
            <a:r>
              <a:rPr lang="ko-KR" altLang="en-US" dirty="0" smtClean="0"/>
              <a:t>파일에 설정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37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Rjava</a:t>
            </a:r>
            <a:r>
              <a:rPr lang="ko-KR" altLang="en-US" dirty="0" smtClean="0"/>
              <a:t>패키지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RHIPE</a:t>
            </a:r>
            <a:r>
              <a:rPr lang="ko-KR" altLang="en-US" dirty="0" smtClean="0"/>
              <a:t>는 자바 패키지이기 때문에 </a:t>
            </a:r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하둡간의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자바연결자처럼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사용동작됨</a:t>
            </a:r>
            <a:endParaRPr lang="en-US" altLang="ko-KR" dirty="0" smtClean="0"/>
          </a:p>
          <a:p>
            <a:r>
              <a:rPr lang="ko-KR" altLang="en-US" dirty="0" smtClean="0"/>
              <a:t>입력데이터를 자바타입으로 직렬화하여 전체 </a:t>
            </a:r>
            <a:r>
              <a:rPr lang="ko-KR" altLang="en-US" dirty="0" err="1" smtClean="0"/>
              <a:t>클로스터상에</a:t>
            </a:r>
            <a:r>
              <a:rPr lang="ko-KR" altLang="en-US" dirty="0" smtClean="0"/>
              <a:t> 직렬화 되어야 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 </a:t>
            </a:r>
            <a:r>
              <a:rPr lang="en-US" altLang="ko-KR" dirty="0" err="1" smtClean="0"/>
              <a:t>rjava</a:t>
            </a:r>
            <a:r>
              <a:rPr lang="ko-KR" altLang="en-US" dirty="0" smtClean="0"/>
              <a:t>가 제공하는 </a:t>
            </a:r>
            <a:r>
              <a:rPr lang="ko-KR" altLang="en-US" dirty="0" err="1" smtClean="0"/>
              <a:t>저수준의</a:t>
            </a:r>
            <a:r>
              <a:rPr lang="ko-KR" altLang="en-US" dirty="0" smtClean="0"/>
              <a:t> 자바 인터페이스 사용으로 </a:t>
            </a:r>
            <a:r>
              <a:rPr lang="en-US" altLang="ko-KR" dirty="0" smtClean="0"/>
              <a:t>RHIPE</a:t>
            </a:r>
            <a:r>
              <a:rPr lang="ko-KR" altLang="en-US" dirty="0" smtClean="0"/>
              <a:t>기능 활성화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..</a:t>
            </a:r>
          </a:p>
          <a:p>
            <a:pPr marL="0" indent="0">
              <a:buNone/>
            </a:pPr>
            <a:r>
              <a:rPr lang="en-US" altLang="ko-KR" dirty="0" smtClean="0"/>
              <a:t>&gt;install packages(“</a:t>
            </a:r>
            <a:r>
              <a:rPr lang="en-US" altLang="ko-KR" dirty="0" err="1" smtClean="0"/>
              <a:t>rjava</a:t>
            </a:r>
            <a:r>
              <a:rPr lang="en-US" altLang="ko-KR" dirty="0" smtClean="0"/>
              <a:t>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85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</a:t>
            </a:r>
            <a:r>
              <a:rPr lang="en-US" altLang="ko-KR" dirty="0"/>
              <a:t> </a:t>
            </a:r>
            <a:r>
              <a:rPr lang="ko-KR" altLang="en-US" dirty="0" smtClean="0"/>
              <a:t>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에코시스템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HBASE : 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구조화 된 데이터를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읽고 쓸 수 있도록 하기 위한 확장 가능한 데이터 스토어임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구글의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Bigtable</a:t>
            </a:r>
            <a:r>
              <a:rPr lang="ko-KR" altLang="en-US" dirty="0" smtClean="0"/>
              <a:t>을 모델로 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수십억건의</a:t>
            </a:r>
            <a:r>
              <a:rPr lang="ko-KR" altLang="en-US" dirty="0" smtClean="0"/>
              <a:t> 행과 </a:t>
            </a:r>
            <a:r>
              <a:rPr lang="ko-KR" altLang="en-US" dirty="0" err="1" smtClean="0"/>
              <a:t>수백만건의</a:t>
            </a:r>
            <a:r>
              <a:rPr lang="ko-KR" altLang="en-US" dirty="0" smtClean="0"/>
              <a:t> 칼럼을 처리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분산처리 및 </a:t>
            </a:r>
            <a:r>
              <a:rPr lang="ko-KR" altLang="en-US" dirty="0" err="1" smtClean="0"/>
              <a:t>고가용성을</a:t>
            </a:r>
            <a:r>
              <a:rPr lang="ko-KR" altLang="en-US" dirty="0" smtClean="0"/>
              <a:t> 위해 디자인됨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[http://hadoop.apache.org/hbase/]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9301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RHIPE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##RHIPE</a:t>
            </a:r>
            <a:r>
              <a:rPr lang="ko-KR" altLang="en-US" dirty="0" smtClean="0"/>
              <a:t>저장소에서 </a:t>
            </a:r>
            <a:r>
              <a:rPr lang="en-US" altLang="ko-KR" dirty="0" smtClean="0"/>
              <a:t>RHIPE</a:t>
            </a:r>
            <a:r>
              <a:rPr lang="ko-KR" altLang="en-US" dirty="0" smtClean="0"/>
              <a:t>패키지 다운로드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wget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2"/>
              </a:rPr>
              <a:t>http://n1.start.perdue.edu/rhipebin/Ehipe_0.73.1-2.tar.gz</a:t>
            </a:r>
            <a:endParaRPr lang="en-US" altLang="ko-KR" dirty="0" smtClean="0"/>
          </a:p>
          <a:p>
            <a:r>
              <a:rPr lang="en-US" altLang="ko-KR" dirty="0" smtClean="0"/>
              <a:t>##R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명령으로 </a:t>
            </a:r>
            <a:r>
              <a:rPr lang="en-US" altLang="ko-KR" dirty="0" smtClean="0"/>
              <a:t>RHIPE</a:t>
            </a:r>
            <a:r>
              <a:rPr lang="ko-KR" altLang="en-US" dirty="0" smtClean="0"/>
              <a:t>패키지 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&gt;R CMD INSTALL Rhipe_0.73.1-2.tar.gz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133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RHIPE </a:t>
            </a:r>
            <a:r>
              <a:rPr lang="ko-KR" altLang="en-US" dirty="0"/>
              <a:t>구조</a:t>
            </a:r>
            <a:r>
              <a:rPr lang="en-US" altLang="ko-KR" dirty="0"/>
              <a:t> </a:t>
            </a:r>
            <a:r>
              <a:rPr lang="ko-KR" altLang="en-US" dirty="0"/>
              <a:t>이해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427728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RHIPE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Rclient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다양한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잡리소스</a:t>
            </a:r>
            <a:r>
              <a:rPr lang="ko-KR" altLang="en-US" dirty="0" smtClean="0"/>
              <a:t> 설정으로 </a:t>
            </a:r>
            <a:r>
              <a:rPr lang="ko-KR" altLang="en-US" dirty="0" err="1" smtClean="0"/>
              <a:t>잡트래커를</a:t>
            </a:r>
            <a:r>
              <a:rPr lang="ko-KR" altLang="en-US" dirty="0" smtClean="0"/>
              <a:t> 호출하는 </a:t>
            </a:r>
            <a:r>
              <a:rPr lang="en-US" altLang="ko-KR" dirty="0" smtClean="0"/>
              <a:t>R </a:t>
            </a:r>
            <a:r>
              <a:rPr lang="ko-KR" altLang="en-US" dirty="0" smtClean="0"/>
              <a:t>어플리케이션임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잡트래커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하둡의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작업을 위한 </a:t>
            </a:r>
            <a:r>
              <a:rPr lang="ko-KR" altLang="en-US" dirty="0" err="1" smtClean="0"/>
              <a:t>마스터노드임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437112"/>
            <a:ext cx="2736304" cy="205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106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RHIPE </a:t>
            </a:r>
            <a:r>
              <a:rPr lang="ko-KR" altLang="en-US" dirty="0"/>
              <a:t>구조</a:t>
            </a:r>
            <a:r>
              <a:rPr lang="en-US" altLang="ko-KR" dirty="0"/>
              <a:t> </a:t>
            </a:r>
            <a:r>
              <a:rPr lang="ko-KR" altLang="en-US" dirty="0"/>
              <a:t>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ko-KR" altLang="en-US" dirty="0" err="1"/>
              <a:t>테스크트래커</a:t>
            </a:r>
            <a:r>
              <a:rPr lang="en-US" altLang="ko-KR" dirty="0"/>
              <a:t>: </a:t>
            </a:r>
            <a:r>
              <a:rPr lang="ko-KR" altLang="en-US" dirty="0" err="1"/>
              <a:t>잡트래커가</a:t>
            </a:r>
            <a:r>
              <a:rPr lang="ko-KR" altLang="en-US" dirty="0"/>
              <a:t> 정한 순서에 따라 입력데이터 </a:t>
            </a:r>
            <a:r>
              <a:rPr lang="ko-KR" altLang="en-US" dirty="0" err="1"/>
              <a:t>청크를</a:t>
            </a:r>
            <a:r>
              <a:rPr lang="ko-KR" altLang="en-US" dirty="0"/>
              <a:t> 가져오고 </a:t>
            </a:r>
            <a:r>
              <a:rPr lang="en-US" altLang="ko-KR" dirty="0"/>
              <a:t>R</a:t>
            </a:r>
            <a:r>
              <a:rPr lang="ko-KR" altLang="en-US" dirty="0"/>
              <a:t>로 작성된 </a:t>
            </a:r>
            <a:r>
              <a:rPr lang="ko-KR" altLang="en-US" dirty="0" err="1"/>
              <a:t>맵퍼와</a:t>
            </a:r>
            <a:r>
              <a:rPr lang="ko-KR" altLang="en-US" dirty="0"/>
              <a:t> </a:t>
            </a:r>
            <a:r>
              <a:rPr lang="ko-KR" altLang="en-US" dirty="0" err="1"/>
              <a:t>리듀서를</a:t>
            </a:r>
            <a:r>
              <a:rPr lang="ko-KR" altLang="en-US" dirty="0"/>
              <a:t> 실행하는 </a:t>
            </a:r>
            <a:r>
              <a:rPr lang="ko-KR" altLang="en-US" dirty="0" err="1"/>
              <a:t>하둡클러스터의</a:t>
            </a:r>
            <a:r>
              <a:rPr lang="ko-KR" altLang="en-US" dirty="0"/>
              <a:t> </a:t>
            </a:r>
            <a:r>
              <a:rPr lang="ko-KR" altLang="en-US" dirty="0" err="1"/>
              <a:t>슬레이브</a:t>
            </a:r>
            <a:r>
              <a:rPr lang="ko-KR" altLang="en-US" dirty="0"/>
              <a:t> </a:t>
            </a:r>
            <a:r>
              <a:rPr lang="ko-KR" altLang="en-US" dirty="0" err="1"/>
              <a:t>노드로</a:t>
            </a:r>
            <a:r>
              <a:rPr lang="ko-KR" altLang="en-US" dirty="0"/>
              <a:t>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HDFS: </a:t>
            </a:r>
            <a:r>
              <a:rPr lang="ko-KR" altLang="en-US" dirty="0"/>
              <a:t>다수의</a:t>
            </a:r>
            <a:r>
              <a:rPr lang="en-US" altLang="ko-KR" dirty="0"/>
              <a:t> </a:t>
            </a:r>
            <a:r>
              <a:rPr lang="ko-KR" altLang="en-US" dirty="0" err="1"/>
              <a:t>노드로</a:t>
            </a:r>
            <a:r>
              <a:rPr lang="ko-KR" altLang="en-US" dirty="0"/>
              <a:t> 구성된 </a:t>
            </a:r>
            <a:r>
              <a:rPr lang="ko-KR" altLang="en-US" dirty="0" err="1"/>
              <a:t>하둡클러스터상에</a:t>
            </a:r>
            <a:r>
              <a:rPr lang="ko-KR" altLang="en-US" dirty="0"/>
              <a:t> 분산된 </a:t>
            </a:r>
            <a:r>
              <a:rPr lang="en-US" altLang="ko-KR" dirty="0"/>
              <a:t>DB</a:t>
            </a:r>
            <a:r>
              <a:rPr lang="ko-KR" altLang="en-US" dirty="0"/>
              <a:t>이며 데이터 작업을 위한 서비스 제공함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4958970"/>
            <a:ext cx="2232248" cy="167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870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RHIPE</a:t>
            </a:r>
            <a:r>
              <a:rPr lang="ko-KR" altLang="en-US" dirty="0" smtClean="0"/>
              <a:t> </a:t>
            </a:r>
            <a:r>
              <a:rPr lang="en-US" altLang="ko-KR" dirty="0" smtClean="0"/>
              <a:t>Test(</a:t>
            </a:r>
            <a:r>
              <a:rPr lang="ko-KR" altLang="en-US" dirty="0" smtClean="0"/>
              <a:t>검증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&gt;library(</a:t>
            </a:r>
            <a:r>
              <a:rPr lang="en-US" altLang="ko-KR" dirty="0" err="1" smtClean="0"/>
              <a:t>Rhipe</a:t>
            </a:r>
            <a:r>
              <a:rPr lang="en-US" altLang="ko-KR" dirty="0" smtClean="0"/>
              <a:t>);;;</a:t>
            </a:r>
            <a:r>
              <a:rPr lang="en-US" altLang="ko-KR" dirty="0" err="1" smtClean="0"/>
              <a:t>Rhipe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rhinit</a:t>
            </a:r>
            <a:r>
              <a:rPr lang="en-US" altLang="ko-KR" dirty="0" smtClean="0"/>
              <a:t>();;;</a:t>
            </a:r>
            <a:r>
              <a:rPr lang="en-US" altLang="ko-KR" dirty="0" err="1" smtClean="0"/>
              <a:t>Rhipe</a:t>
            </a:r>
            <a:r>
              <a:rPr lang="ko-KR" altLang="en-US" dirty="0" smtClean="0"/>
              <a:t>의 하위시스템을 초기화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Rhinit</a:t>
            </a:r>
            <a:r>
              <a:rPr lang="ko-KR" altLang="en-US" dirty="0" smtClean="0"/>
              <a:t>이 호출되어야 </a:t>
            </a:r>
            <a:r>
              <a:rPr lang="en-US" altLang="ko-KR" dirty="0" err="1" smtClean="0"/>
              <a:t>rhipe</a:t>
            </a:r>
            <a:r>
              <a:rPr lang="ko-KR" altLang="en-US" dirty="0" smtClean="0"/>
              <a:t>가 동작한다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516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RHIPE</a:t>
            </a:r>
            <a:r>
              <a:rPr lang="ko-KR" altLang="en-US" dirty="0"/>
              <a:t> </a:t>
            </a:r>
            <a:r>
              <a:rPr lang="en-US" altLang="ko-KR" dirty="0"/>
              <a:t>Test(</a:t>
            </a:r>
            <a:r>
              <a:rPr lang="ko-KR" altLang="en-US" dirty="0"/>
              <a:t>검증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맵과정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&gt;map(function(</a:t>
            </a:r>
            <a:r>
              <a:rPr lang="en-US" altLang="ko-KR" dirty="0" err="1" smtClean="0"/>
              <a:t>k,v</a:t>
            </a:r>
            <a:r>
              <a:rPr lang="en-US" altLang="ko-KR" dirty="0" smtClean="0"/>
              <a:t>){ </a:t>
            </a:r>
          </a:p>
          <a:p>
            <a:pPr marL="0" indent="0">
              <a:buNone/>
            </a:pPr>
            <a:r>
              <a:rPr lang="en-US" altLang="ko-KR" dirty="0" smtClean="0"/>
              <a:t>##</a:t>
            </a:r>
            <a:r>
              <a:rPr lang="ko-KR" altLang="en-US" dirty="0" smtClean="0"/>
              <a:t>확률변수생성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X=</a:t>
            </a:r>
            <a:r>
              <a:rPr lang="en-US" altLang="ko-KR" dirty="0" err="1" smtClean="0"/>
              <a:t>runif</a:t>
            </a:r>
            <a:r>
              <a:rPr lang="en-US" altLang="ko-KR" dirty="0" smtClean="0"/>
              <a:t>(v)</a:t>
            </a:r>
          </a:p>
          <a:p>
            <a:pPr marL="0" indent="0">
              <a:buNone/>
            </a:pPr>
            <a:r>
              <a:rPr lang="en-US" altLang="ko-KR" dirty="0" smtClean="0"/>
              <a:t>##</a:t>
            </a:r>
            <a:r>
              <a:rPr lang="ko-KR" altLang="en-US" dirty="0" smtClean="0"/>
              <a:t>키를 </a:t>
            </a:r>
            <a:r>
              <a:rPr lang="en-US" altLang="ko-KR" dirty="0" smtClean="0"/>
              <a:t>k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하고겂을</a:t>
            </a:r>
            <a:r>
              <a:rPr lang="ko-KR" altLang="en-US" dirty="0" smtClean="0"/>
              <a:t> 생성한 랜덤 샘플의 최소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최대치로 하는 키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값쌍을</a:t>
            </a:r>
            <a:r>
              <a:rPr lang="ko-KR" altLang="en-US" dirty="0" smtClean="0"/>
              <a:t> 내보낸다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err="1" smtClean="0"/>
              <a:t>Rhcollect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k,c</a:t>
            </a:r>
            <a:r>
              <a:rPr lang="en-US" altLang="ko-KR" dirty="0" smtClean="0"/>
              <a:t>(Min=min(x),Max=max(x)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783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RHIPE</a:t>
            </a:r>
            <a:r>
              <a:rPr lang="ko-KR" altLang="en-US" dirty="0"/>
              <a:t> </a:t>
            </a:r>
            <a:r>
              <a:rPr lang="en-US" altLang="ko-KR" dirty="0"/>
              <a:t>Test(</a:t>
            </a:r>
            <a:r>
              <a:rPr lang="ko-KR" altLang="en-US" dirty="0"/>
              <a:t>검증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출력</a:t>
            </a:r>
            <a:r>
              <a:rPr lang="en-US" altLang="ko-KR" dirty="0" smtClean="0"/>
              <a:t> –</a:t>
            </a:r>
            <a:r>
              <a:rPr lang="ko-KR" altLang="en-US" dirty="0" err="1" smtClean="0"/>
              <a:t>맵과정의</a:t>
            </a:r>
            <a:r>
              <a:rPr lang="ko-KR" altLang="en-US" dirty="0" smtClean="0"/>
              <a:t> 출력은 </a:t>
            </a:r>
            <a:r>
              <a:rPr lang="ko-KR" altLang="en-US" dirty="0" err="1" smtClean="0"/>
              <a:t>맵리듀수의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잡의</a:t>
            </a:r>
            <a:r>
              <a:rPr lang="ko-KR" altLang="en-US" dirty="0" smtClean="0"/>
              <a:t> 결과물로 간주됨</a:t>
            </a:r>
            <a:r>
              <a:rPr lang="en-US" altLang="ko-KR" dirty="0" smtClean="0"/>
              <a:t>(HDDFS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/app/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/RHIPE/</a:t>
            </a:r>
            <a:r>
              <a:rPr lang="ko-KR" altLang="en-US" dirty="0" smtClean="0"/>
              <a:t>경로에 저장됨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잡을 생성하고 수행한다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&gt;job=</a:t>
            </a:r>
            <a:r>
              <a:rPr lang="en-US" altLang="ko-KR" dirty="0" err="1" smtClean="0"/>
              <a:t>rhwatch</a:t>
            </a:r>
            <a:r>
              <a:rPr lang="en-US" altLang="ko-KR" dirty="0" smtClean="0"/>
              <a:t>(map=</a:t>
            </a:r>
            <a:r>
              <a:rPr lang="en-US" altLang="ko-KR" dirty="0" err="1" smtClean="0"/>
              <a:t>map,input</a:t>
            </a:r>
            <a:r>
              <a:rPr lang="en-US" altLang="ko-KR" dirty="0" smtClean="0"/>
              <a:t>=10,reduce=0,output=‘/app/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/RHIPE/</a:t>
            </a:r>
            <a:r>
              <a:rPr lang="en-US" altLang="ko-KR" dirty="0" err="1" smtClean="0"/>
              <a:t>test’,jobname</a:t>
            </a:r>
            <a:r>
              <a:rPr lang="en-US" altLang="ko-KR" dirty="0" smtClean="0"/>
              <a:t>=‘test’)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86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RHIPE</a:t>
            </a:r>
            <a:r>
              <a:rPr lang="ko-KR" altLang="en-US" dirty="0"/>
              <a:t> </a:t>
            </a:r>
            <a:r>
              <a:rPr lang="en-US" altLang="ko-KR" dirty="0"/>
              <a:t>Test(</a:t>
            </a:r>
            <a:r>
              <a:rPr lang="ko-KR" altLang="en-US" dirty="0"/>
              <a:t>검증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##HDFS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잡</a:t>
            </a:r>
            <a:r>
              <a:rPr lang="ko-KR" altLang="en-US" dirty="0" smtClean="0"/>
              <a:t> 결과를 읽는다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&gt;result=</a:t>
            </a:r>
            <a:r>
              <a:rPr lang="en-US" altLang="ko-KR" dirty="0" err="1" smtClean="0"/>
              <a:t>rhread</a:t>
            </a:r>
            <a:r>
              <a:rPr lang="en-US" altLang="ko-KR" dirty="0" smtClean="0"/>
              <a:t>(job)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아래와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좋도록 테이블 형태로 표현한다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outputdata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do.call</a:t>
            </a:r>
            <a:r>
              <a:rPr lang="en-US" altLang="ko-KR" dirty="0" smtClean="0"/>
              <a:t>(‘</a:t>
            </a:r>
            <a:r>
              <a:rPr lang="en-US" altLang="ko-KR" dirty="0" err="1" smtClean="0"/>
              <a:t>rbind</a:t>
            </a:r>
            <a:r>
              <a:rPr lang="en-US" altLang="ko-KR" dirty="0" smtClean="0"/>
              <a:t>’,</a:t>
            </a:r>
            <a:r>
              <a:rPr lang="en-US" altLang="ko-KR" dirty="0" err="1" smtClean="0"/>
              <a:t>lapply</a:t>
            </a:r>
            <a:r>
              <a:rPr lang="en-US" altLang="ko-KR" dirty="0" smtClean="0"/>
              <a:t>(result,’[[‘,2))</a:t>
            </a:r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outputdata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989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RHIPE</a:t>
            </a:r>
            <a:r>
              <a:rPr lang="ko-KR" altLang="en-US" dirty="0"/>
              <a:t> </a:t>
            </a:r>
            <a:r>
              <a:rPr lang="en-US" altLang="ko-KR" dirty="0"/>
              <a:t>Test(</a:t>
            </a:r>
            <a:r>
              <a:rPr lang="ko-KR" altLang="en-US" dirty="0"/>
              <a:t>검증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단어 수 세기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RHPE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프로그램은 제공된 입력 </a:t>
            </a:r>
            <a:r>
              <a:rPr lang="ko-KR" altLang="en-US" dirty="0" err="1" smtClean="0"/>
              <a:t>택스트</a:t>
            </a:r>
            <a:r>
              <a:rPr lang="ko-KR" altLang="en-US" dirty="0" smtClean="0"/>
              <a:t> 파일에 존재하는 모든 단어의 빈도수를 확인한다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##RHIPE</a:t>
            </a:r>
            <a:r>
              <a:rPr lang="ko-KR" altLang="en-US" dirty="0" smtClean="0"/>
              <a:t>라이브러리 로딩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libraery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Rhipe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##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하둡의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CHANGES.txt)</a:t>
            </a:r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rhput</a:t>
            </a:r>
            <a:r>
              <a:rPr lang="en-US" altLang="ko-KR" dirty="0" smtClean="0"/>
              <a:t>(“/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/CHANGES.txt”,”/RHIPE/input/’)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883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RHIPE</a:t>
            </a:r>
            <a:r>
              <a:rPr lang="ko-KR" altLang="en-US" dirty="0"/>
              <a:t> </a:t>
            </a:r>
            <a:r>
              <a:rPr lang="en-US" altLang="ko-KR" dirty="0"/>
              <a:t>Test(</a:t>
            </a:r>
            <a:r>
              <a:rPr lang="ko-KR" altLang="en-US" dirty="0"/>
              <a:t>검증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맵과정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이과정에서</a:t>
            </a:r>
            <a:r>
              <a:rPr lang="ko-KR" altLang="en-US" dirty="0" smtClean="0"/>
              <a:t> 파일로부터 </a:t>
            </a:r>
            <a:r>
              <a:rPr lang="ko-KR" altLang="en-US" dirty="0" err="1" smtClean="0"/>
              <a:t>읽어들인</a:t>
            </a:r>
            <a:r>
              <a:rPr lang="ko-KR" altLang="en-US" dirty="0" smtClean="0"/>
              <a:t> 모든 단어에 값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할당한다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##</a:t>
            </a:r>
            <a:r>
              <a:rPr lang="ko-KR" altLang="en-US" dirty="0" err="1" smtClean="0"/>
              <a:t>맵함수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w_map</a:t>
            </a:r>
            <a:r>
              <a:rPr lang="en-US" altLang="ko-KR" dirty="0" smtClean="0"/>
              <a:t>=expression({</a:t>
            </a:r>
            <a:r>
              <a:rPr lang="en-US" altLang="ko-KR" dirty="0" err="1" smtClean="0"/>
              <a:t>words_vector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strsplit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map.value</a:t>
            </a:r>
            <a:r>
              <a:rPr lang="en-US" altLang="ko-KR" dirty="0" smtClean="0"/>
              <a:t>),” “))</a:t>
            </a:r>
          </a:p>
          <a:p>
            <a:pPr marL="0" indent="0">
              <a:buNone/>
            </a:pPr>
            <a:r>
              <a:rPr lang="en-US" altLang="ko-KR" dirty="0" err="1" smtClean="0"/>
              <a:t>Lapply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words_vector,function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rhcollection</a:t>
            </a:r>
            <a:r>
              <a:rPr lang="en-US" altLang="ko-KR" dirty="0" smtClean="0"/>
              <a:t>(i,1))})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70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</a:t>
            </a:r>
            <a:r>
              <a:rPr lang="en-US" altLang="ko-KR" dirty="0"/>
              <a:t> </a:t>
            </a:r>
            <a:r>
              <a:rPr lang="ko-KR" altLang="en-US" dirty="0"/>
              <a:t>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하둡</a:t>
            </a:r>
            <a:r>
              <a:rPr lang="ko-KR" altLang="en-US" dirty="0"/>
              <a:t> 에코시스템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ZooKeeper</a:t>
            </a:r>
            <a:r>
              <a:rPr lang="en-US" altLang="ko-KR" dirty="0" smtClean="0"/>
              <a:t> :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대 규모 분산 애플리케이션을 구성하기 위한 </a:t>
            </a:r>
            <a:r>
              <a:rPr lang="ko-KR" altLang="en-US" dirty="0" err="1" smtClean="0"/>
              <a:t>코디네이션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분산응용프로그램들 사이의 </a:t>
            </a:r>
            <a:r>
              <a:rPr lang="ko-KR" altLang="en-US" dirty="0" err="1" smtClean="0"/>
              <a:t>공유상태들관리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서비스임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하둡코어</a:t>
            </a:r>
            <a:r>
              <a:rPr lang="ko-KR" altLang="en-US" dirty="0" smtClean="0"/>
              <a:t> 프레임워크는 별개로 사용할 수 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노드들간의</a:t>
            </a:r>
            <a:r>
              <a:rPr lang="ko-KR" altLang="en-US" dirty="0" smtClean="0"/>
              <a:t> 공통서비스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설정관리 </a:t>
            </a:r>
            <a:r>
              <a:rPr lang="ko-KR" altLang="en-US" dirty="0" err="1" smtClean="0"/>
              <a:t>네이밍</a:t>
            </a:r>
            <a:r>
              <a:rPr lang="ko-KR" altLang="en-US" dirty="0" smtClean="0"/>
              <a:t> 동기화 그룹서비스를 구현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[http://hadoop.apache.org/zookeeper/]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05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RHIPE</a:t>
            </a:r>
            <a:r>
              <a:rPr lang="ko-KR" altLang="en-US" dirty="0"/>
              <a:t> </a:t>
            </a:r>
            <a:r>
              <a:rPr lang="en-US" altLang="ko-KR" dirty="0"/>
              <a:t>Test(</a:t>
            </a:r>
            <a:r>
              <a:rPr lang="ko-KR" altLang="en-US" dirty="0"/>
              <a:t>검증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err="1" smtClean="0"/>
              <a:t>리듀스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입력텍스트 파일에 등장한 각 단어의 총 빈도수를 계산할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##</a:t>
            </a:r>
            <a:r>
              <a:rPr lang="ko-KR" altLang="en-US" dirty="0" smtClean="0"/>
              <a:t>참조를 위해 </a:t>
            </a:r>
            <a:r>
              <a:rPr lang="en-US" altLang="ko-KR" dirty="0" smtClean="0"/>
              <a:t>RHIPE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버전값을</a:t>
            </a:r>
            <a:r>
              <a:rPr lang="ko-KR" altLang="en-US" dirty="0" smtClean="0"/>
              <a:t> 제공함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&gt;reduce=</a:t>
            </a:r>
            <a:r>
              <a:rPr lang="en-US" altLang="ko-KR" dirty="0" err="1" smtClean="0"/>
              <a:t>rhoptions</a:t>
            </a:r>
            <a:r>
              <a:rPr lang="en-US" altLang="ko-KR" dirty="0" smtClean="0"/>
              <a:t>()$</a:t>
            </a:r>
            <a:r>
              <a:rPr lang="en-US" altLang="ko-KR" dirty="0" err="1" smtClean="0"/>
              <a:t>templates$scalarsummer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##</a:t>
            </a:r>
            <a:r>
              <a:rPr lang="ko-KR" altLang="en-US" dirty="0" err="1" smtClean="0"/>
              <a:t>리듀스</a:t>
            </a:r>
            <a:r>
              <a:rPr lang="ko-KR" altLang="en-US" dirty="0" smtClean="0"/>
              <a:t> 함수를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w_reduce</a:t>
            </a:r>
            <a:r>
              <a:rPr lang="en-US" altLang="ko-KR" dirty="0" smtClean="0"/>
              <a:t>=expression(</a:t>
            </a:r>
          </a:p>
          <a:p>
            <a:pPr marL="0" indent="0">
              <a:buNone/>
            </a:pPr>
            <a:r>
              <a:rPr lang="en-US" altLang="ko-KR" dirty="0" smtClean="0"/>
              <a:t>Pre={total=0},</a:t>
            </a:r>
          </a:p>
          <a:p>
            <a:pPr marL="0" indent="0">
              <a:buNone/>
            </a:pPr>
            <a:r>
              <a:rPr lang="en-US" altLang="ko-KR" dirty="0" smtClean="0"/>
              <a:t>Reduce={total=sum(total),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reduce.values</a:t>
            </a:r>
            <a:r>
              <a:rPr lang="en-US" altLang="ko-KR" dirty="0" smtClean="0"/>
              <a:t>))},</a:t>
            </a:r>
          </a:p>
          <a:p>
            <a:pPr marL="0" indent="0">
              <a:buNone/>
            </a:pPr>
            <a:r>
              <a:rPr lang="en-US" altLang="ko-KR" dirty="0" smtClean="0"/>
              <a:t>Post={</a:t>
            </a:r>
            <a:r>
              <a:rPr lang="en-US" altLang="ko-KR" dirty="0" err="1" smtClean="0"/>
              <a:t>rhcollect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reduce.key,total</a:t>
            </a:r>
            <a:r>
              <a:rPr lang="en-US" altLang="ko-KR" dirty="0" smtClean="0"/>
              <a:t>)})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660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RHIPE</a:t>
            </a:r>
            <a:r>
              <a:rPr lang="ko-KR" altLang="en-US" dirty="0"/>
              <a:t> </a:t>
            </a:r>
            <a:r>
              <a:rPr lang="en-US" altLang="ko-KR" dirty="0"/>
              <a:t>Test(</a:t>
            </a:r>
            <a:r>
              <a:rPr lang="ko-KR" altLang="en-US" dirty="0"/>
              <a:t>검증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맵리듀스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잡</a:t>
            </a:r>
            <a:r>
              <a:rPr lang="ko-KR" altLang="en-US" dirty="0" smtClean="0"/>
              <a:t> 객체를 정의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단어의 수 세기 </a:t>
            </a:r>
            <a:r>
              <a:rPr lang="ko-KR" altLang="en-US" dirty="0" err="1" smtClean="0"/>
              <a:t>맵퍼와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리듀서를</a:t>
            </a:r>
            <a:r>
              <a:rPr lang="ko-KR" altLang="en-US" dirty="0" smtClean="0"/>
              <a:t> 정의하고 실행시키는 </a:t>
            </a:r>
            <a:r>
              <a:rPr lang="en-US" altLang="ko-KR" dirty="0" smtClean="0"/>
              <a:t>driver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만들어야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##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잡</a:t>
            </a:r>
            <a:r>
              <a:rPr lang="ko-KR" altLang="en-US" dirty="0" smtClean="0"/>
              <a:t> 객체를 정의하고 실행시킨다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&gt;job=</a:t>
            </a:r>
            <a:r>
              <a:rPr lang="en-US" altLang="ko-KR" dirty="0" err="1" smtClean="0"/>
              <a:t>rhwatch</a:t>
            </a:r>
            <a:r>
              <a:rPr lang="en-US" altLang="ko-KR" dirty="0" smtClean="0"/>
              <a:t>(</a:t>
            </a:r>
          </a:p>
          <a:p>
            <a:pPr marL="0" indent="0">
              <a:buNone/>
            </a:pPr>
            <a:r>
              <a:rPr lang="en-US" altLang="ko-KR" dirty="0" smtClean="0"/>
              <a:t>Map=</a:t>
            </a:r>
            <a:r>
              <a:rPr lang="en-US" altLang="ko-KR" dirty="0" err="1" smtClean="0"/>
              <a:t>w_map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Reduce=</a:t>
            </a:r>
            <a:r>
              <a:rPr lang="en-US" altLang="ko-KR" dirty="0" err="1" smtClean="0"/>
              <a:t>w_reduce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Input=‘/RHIPE/input/’,</a:t>
            </a:r>
          </a:p>
          <a:p>
            <a:pPr marL="0" indent="0">
              <a:buNone/>
            </a:pPr>
            <a:r>
              <a:rPr lang="en-US" altLang="ko-KR" dirty="0" smtClean="0"/>
              <a:t>Output=‘/RHIPE/output/’,</a:t>
            </a:r>
          </a:p>
          <a:p>
            <a:pPr marL="0" indent="0">
              <a:buNone/>
            </a:pPr>
            <a:r>
              <a:rPr lang="en-US" altLang="ko-KR" dirty="0" smtClean="0"/>
              <a:t>Jobname=‘</a:t>
            </a:r>
            <a:r>
              <a:rPr lang="en-US" altLang="ko-KR" dirty="0" err="1" smtClean="0"/>
              <a:t>word_count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579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RHIPE</a:t>
            </a:r>
            <a:r>
              <a:rPr lang="ko-KR" altLang="en-US" dirty="0"/>
              <a:t> </a:t>
            </a:r>
            <a:r>
              <a:rPr lang="en-US" altLang="ko-KR" dirty="0"/>
              <a:t>Test(</a:t>
            </a:r>
            <a:r>
              <a:rPr lang="ko-KR" altLang="en-US" dirty="0"/>
              <a:t>검증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출력을 읽기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##HDFS</a:t>
            </a:r>
            <a:r>
              <a:rPr lang="ko-KR" altLang="en-US" dirty="0" smtClean="0"/>
              <a:t>로부터 </a:t>
            </a:r>
            <a:r>
              <a:rPr lang="ko-KR" altLang="en-US" dirty="0" err="1" smtClean="0"/>
              <a:t>잡의</a:t>
            </a:r>
            <a:r>
              <a:rPr lang="ko-KR" altLang="en-US" dirty="0" smtClean="0"/>
              <a:t> 출력데이터를 읽는다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output_data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rhread</a:t>
            </a:r>
            <a:r>
              <a:rPr lang="en-US" altLang="ko-KR" dirty="0" smtClean="0"/>
              <a:t>(job1)</a:t>
            </a:r>
          </a:p>
          <a:p>
            <a:pPr marL="0" indent="0">
              <a:buNone/>
            </a:pPr>
            <a:r>
              <a:rPr lang="en-US" altLang="ko-KR" dirty="0" smtClean="0"/>
              <a:t>Results=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(words=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output_data</a:t>
            </a:r>
            <a:r>
              <a:rPr lang="en-US" altLang="ko-KR" dirty="0" smtClean="0"/>
              <a:t>,’[[‘,1)),</a:t>
            </a:r>
          </a:p>
          <a:p>
            <a:pPr marL="0" indent="0">
              <a:buNone/>
            </a:pPr>
            <a:r>
              <a:rPr lang="en-US" altLang="ko-KR" dirty="0" smtClean="0"/>
              <a:t>Count=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output_data</a:t>
            </a:r>
            <a:r>
              <a:rPr lang="en-US" altLang="ko-KR" dirty="0" smtClean="0"/>
              <a:t>,’[[‘,2)))</a:t>
            </a:r>
          </a:p>
          <a:p>
            <a:pPr marL="0" indent="0">
              <a:buNone/>
            </a:pPr>
            <a:r>
              <a:rPr lang="en-US" altLang="ko-KR" dirty="0" smtClean="0"/>
              <a:t>&gt;head(results)</a:t>
            </a:r>
            <a:r>
              <a:rPr lang="ko-KR" altLang="en-US" dirty="0" smtClean="0"/>
              <a:t>로 확인함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&gt;tail(results)</a:t>
            </a:r>
            <a:r>
              <a:rPr lang="ko-KR" altLang="en-US" dirty="0" smtClean="0"/>
              <a:t>로 또한 확인함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32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RHIPE</a:t>
            </a:r>
            <a:r>
              <a:rPr lang="ko-KR" altLang="en-US" dirty="0" smtClean="0"/>
              <a:t>함수의 </a:t>
            </a:r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하둡에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</a:t>
            </a:r>
            <a:r>
              <a:rPr lang="ko-KR" altLang="en-US" dirty="0" err="1" smtClean="0"/>
              <a:t>저수준</a:t>
            </a:r>
            <a:r>
              <a:rPr lang="ko-KR" altLang="en-US" dirty="0" smtClean="0"/>
              <a:t> 인터페이스를 제공하기 위해 디자인되어서 </a:t>
            </a:r>
            <a:r>
              <a:rPr lang="en-US" altLang="ko-KR" dirty="0" smtClean="0"/>
              <a:t>R</a:t>
            </a:r>
            <a:r>
              <a:rPr lang="ko-KR" altLang="en-US" dirty="0" smtClean="0"/>
              <a:t>사용자는 손쉽게 수행할 수 있음</a:t>
            </a:r>
            <a:r>
              <a:rPr lang="en-US" altLang="ko-KR" dirty="0" smtClean="0"/>
              <a:t>.(</a:t>
            </a:r>
            <a:r>
              <a:rPr lang="ko-KR" altLang="en-US" dirty="0" smtClean="0"/>
              <a:t>함수사용법 필요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초기화</a:t>
            </a:r>
            <a:endParaRPr lang="en-US" altLang="ko-KR" dirty="0" smtClean="0"/>
          </a:p>
          <a:p>
            <a:r>
              <a:rPr lang="en-US" altLang="ko-KR" dirty="0" smtClean="0"/>
              <a:t>HDFS</a:t>
            </a:r>
          </a:p>
          <a:p>
            <a:r>
              <a:rPr lang="ko-KR" altLang="en-US" dirty="0" err="1"/>
              <a:t>맵</a:t>
            </a:r>
            <a:r>
              <a:rPr lang="ko-KR" altLang="en-US" dirty="0" err="1" smtClean="0"/>
              <a:t>리듀스</a:t>
            </a:r>
            <a:r>
              <a:rPr lang="ko-KR" altLang="en-US" dirty="0" smtClean="0"/>
              <a:t> 작업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869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RHIPE</a:t>
            </a:r>
            <a:r>
              <a:rPr lang="ko-KR" altLang="en-US" dirty="0"/>
              <a:t>함수의 </a:t>
            </a:r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 함수는 </a:t>
            </a:r>
            <a:r>
              <a:rPr lang="en-US" altLang="ko-KR" dirty="0" smtClean="0"/>
              <a:t>RHIPE</a:t>
            </a:r>
            <a:r>
              <a:rPr lang="ko-KR" altLang="en-US" dirty="0"/>
              <a:t> </a:t>
            </a:r>
            <a:r>
              <a:rPr lang="ko-KR" altLang="en-US" dirty="0" smtClean="0"/>
              <a:t>시스템을 초기화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rhinit</a:t>
            </a:r>
            <a:r>
              <a:rPr lang="en-US" altLang="ko-KR" dirty="0" smtClean="0"/>
              <a:t>(TRUE,TRUE)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866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RHIPE</a:t>
            </a:r>
            <a:r>
              <a:rPr lang="ko-KR" altLang="en-US" dirty="0"/>
              <a:t>함수의 </a:t>
            </a:r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HDFS – HDFS</a:t>
            </a:r>
            <a:r>
              <a:rPr lang="ko-KR" altLang="en-US" dirty="0" smtClean="0"/>
              <a:t>로부터 모든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목록을 얻어온다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rhls</a:t>
            </a:r>
            <a:r>
              <a:rPr lang="en-US" altLang="ko-KR" dirty="0" smtClean="0"/>
              <a:t>(“/”) ;;;</a:t>
            </a:r>
            <a:r>
              <a:rPr lang="en-US" altLang="ko-KR" dirty="0" err="1" smtClean="0"/>
              <a:t>rhls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hdfs.getwd</a:t>
            </a:r>
            <a:r>
              <a:rPr lang="en-US" altLang="ko-KR" dirty="0" smtClean="0"/>
              <a:t>();;;</a:t>
            </a:r>
            <a:r>
              <a:rPr lang="ko-KR" altLang="en-US" dirty="0" smtClean="0"/>
              <a:t>현재 작업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정보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hdfs.setwd</a:t>
            </a:r>
            <a:r>
              <a:rPr lang="en-US" altLang="ko-KR" dirty="0" smtClean="0"/>
              <a:t>(“/RHIPE”);;;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HDFS</a:t>
            </a:r>
            <a:r>
              <a:rPr lang="ko-KR" altLang="en-US" dirty="0" err="1" smtClean="0"/>
              <a:t>작업디렉토리설정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150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RHIPE</a:t>
            </a:r>
            <a:r>
              <a:rPr lang="ko-KR" altLang="en-US" dirty="0"/>
              <a:t>함수의 </a:t>
            </a:r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rhput</a:t>
            </a:r>
            <a:r>
              <a:rPr lang="en-US" altLang="ko-KR" dirty="0" smtClean="0"/>
              <a:t>(“/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/NOTICE.txt”,”/RHIPE”);;;</a:t>
            </a:r>
            <a:r>
              <a:rPr lang="ko-KR" altLang="en-US" dirty="0" err="1" smtClean="0"/>
              <a:t>로컬디렉토리에서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로 파일을 </a:t>
            </a:r>
            <a:r>
              <a:rPr lang="ko-KR" altLang="en-US" dirty="0" err="1" smtClean="0"/>
              <a:t>복사할때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rhcp</a:t>
            </a:r>
            <a:r>
              <a:rPr lang="en-US" altLang="ko-KR" dirty="0" smtClean="0"/>
              <a:t>;;;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위치로 파일을 복사하는데 사용하는데 사용법은</a:t>
            </a:r>
            <a:r>
              <a:rPr lang="en-US" altLang="ko-KR" dirty="0" smtClean="0"/>
              <a:t>, (‘/RHIPE/1/change.txt’,’/RHIPE/2/change.txt’)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047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RHIPE</a:t>
            </a:r>
            <a:r>
              <a:rPr lang="ko-KR" altLang="en-US" dirty="0"/>
              <a:t>함수의 </a:t>
            </a:r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rhdel</a:t>
            </a:r>
            <a:r>
              <a:rPr lang="en-US" altLang="ko-KR" dirty="0" smtClean="0"/>
              <a:t>;;;HDFS</a:t>
            </a:r>
            <a:r>
              <a:rPr lang="ko-KR" altLang="en-US" dirty="0" smtClean="0"/>
              <a:t>에서 파일이나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삭제하는데 사용하고 사용법은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rhdel</a:t>
            </a:r>
            <a:r>
              <a:rPr lang="en-US" altLang="ko-KR" dirty="0" smtClean="0"/>
              <a:t>(“/RHIPE/1”)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rhget</a:t>
            </a:r>
            <a:r>
              <a:rPr lang="en-US" altLang="ko-KR" dirty="0" smtClean="0"/>
              <a:t>;;;HDFS</a:t>
            </a:r>
            <a:r>
              <a:rPr lang="ko-KR" altLang="en-US" dirty="0" smtClean="0"/>
              <a:t>의 파일을 로컬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복사하는데 사용하고 사용법은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err="1" smtClean="0"/>
              <a:t>Rhget</a:t>
            </a:r>
            <a:r>
              <a:rPr lang="en-US" altLang="ko-KR" dirty="0" smtClean="0"/>
              <a:t>(“/RHIPE/1/part-r-000000’,’/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/local/”)</a:t>
            </a:r>
          </a:p>
          <a:p>
            <a:pPr marL="0" indent="0">
              <a:buNone/>
            </a:pP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rhwrite</a:t>
            </a:r>
            <a:r>
              <a:rPr lang="en-US" altLang="ko-KR" dirty="0" smtClean="0"/>
              <a:t>;;;R</a:t>
            </a:r>
            <a:r>
              <a:rPr lang="ko-KR" altLang="en-US" dirty="0" smtClean="0"/>
              <a:t>데이터를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에 쓰는데 사용되고 사용법은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err="1" smtClean="0"/>
              <a:t>Rhwrite</a:t>
            </a:r>
            <a:r>
              <a:rPr lang="en-US" altLang="ko-KR" dirty="0" smtClean="0"/>
              <a:t>(list(1,2,3),”/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/x”)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019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RHIPE</a:t>
            </a:r>
            <a:r>
              <a:rPr lang="ko-KR" altLang="en-US" dirty="0"/>
              <a:t>함수의 </a:t>
            </a:r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맵리듀스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rhwatch</a:t>
            </a:r>
            <a:r>
              <a:rPr lang="en-US" altLang="ko-KR" dirty="0" smtClean="0"/>
              <a:t>;;;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잡을 준비</a:t>
            </a:r>
            <a:r>
              <a:rPr lang="en-US" altLang="ko-KR" dirty="0" smtClean="0"/>
              <a:t>,</a:t>
            </a:r>
            <a:r>
              <a:rPr lang="ko-KR" altLang="en-US" dirty="0" smtClean="0"/>
              <a:t>제출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모니터하는데</a:t>
            </a:r>
            <a:r>
              <a:rPr lang="ko-KR" altLang="en-US" dirty="0" smtClean="0"/>
              <a:t> 사용하며 사용법은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err="1" smtClean="0"/>
              <a:t>Rhwatch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map,reduce,combine,input,output,mapred,partitioner,jobname</a:t>
            </a:r>
            <a:r>
              <a:rPr lang="en-US" altLang="ko-KR" dirty="0" smtClean="0"/>
              <a:t>);;;</a:t>
            </a:r>
            <a:r>
              <a:rPr lang="ko-KR" altLang="en-US" dirty="0" smtClean="0"/>
              <a:t>문법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Z=</a:t>
            </a:r>
            <a:r>
              <a:rPr lang="en-US" altLang="ko-KR" dirty="0" err="1" smtClean="0"/>
              <a:t>rhwatch</a:t>
            </a:r>
            <a:r>
              <a:rPr lang="en-US" altLang="ko-KR" dirty="0" smtClean="0"/>
              <a:t>(map=</a:t>
            </a:r>
            <a:r>
              <a:rPr lang="en-US" altLang="ko-KR" dirty="0" err="1" smtClean="0"/>
              <a:t>map,reduce</a:t>
            </a:r>
            <a:r>
              <a:rPr lang="en-US" altLang="ko-KR" dirty="0" smtClean="0"/>
              <a:t>=0,input=5000,output=‘/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/sort’,</a:t>
            </a:r>
            <a:r>
              <a:rPr lang="en-US" altLang="ko-KR" dirty="0" err="1" smtClean="0"/>
              <a:t>mapred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mapred,read</a:t>
            </a:r>
            <a:r>
              <a:rPr lang="en-US" altLang="ko-KR" dirty="0" smtClean="0"/>
              <a:t>=FALSE)</a:t>
            </a:r>
          </a:p>
          <a:p>
            <a:pPr marL="0" indent="0">
              <a:buNone/>
            </a:pPr>
            <a:r>
              <a:rPr lang="en-US" altLang="ko-KR" dirty="0" smtClean="0"/>
              <a:t>Results=</a:t>
            </a:r>
            <a:r>
              <a:rPr lang="en-US" altLang="ko-KR" dirty="0" err="1" smtClean="0"/>
              <a:t>rhread</a:t>
            </a:r>
            <a:r>
              <a:rPr lang="en-US" altLang="ko-KR" dirty="0" smtClean="0"/>
              <a:t>(z);;;</a:t>
            </a:r>
            <a:r>
              <a:rPr lang="ko-KR" altLang="en-US" dirty="0" smtClean="0"/>
              <a:t>잡을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준비하고 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388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RHIPE</a:t>
            </a:r>
            <a:r>
              <a:rPr lang="ko-KR" altLang="en-US" dirty="0"/>
              <a:t>함수의 </a:t>
            </a:r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 smtClean="0"/>
              <a:t>Rhex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하둡클러스터상에서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잡을 실행하는데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rhex</a:t>
            </a:r>
            <a:r>
              <a:rPr lang="en-US" altLang="ko-KR" dirty="0" smtClean="0"/>
              <a:t>(job);;;</a:t>
            </a:r>
            <a:r>
              <a:rPr lang="ko-KR" altLang="en-US" dirty="0" err="1" smtClean="0"/>
              <a:t>잡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rhjoin</a:t>
            </a:r>
            <a:r>
              <a:rPr lang="en-US" altLang="ko-KR" dirty="0" smtClean="0"/>
              <a:t>(job);;;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잡이 완료되었는지 아닌지를 확인하는데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rhkill</a:t>
            </a:r>
            <a:r>
              <a:rPr lang="en-US" altLang="ko-KR" dirty="0" smtClean="0"/>
              <a:t>(job);;;</a:t>
            </a:r>
            <a:r>
              <a:rPr lang="ko-KR" altLang="en-US" dirty="0" smtClean="0"/>
              <a:t>동작중인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잡을 종료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rhoptions</a:t>
            </a:r>
            <a:r>
              <a:rPr lang="en-US" altLang="ko-KR" dirty="0" smtClean="0"/>
              <a:t>();;;RHIPE</a:t>
            </a:r>
            <a:r>
              <a:rPr lang="ko-KR" altLang="en-US" dirty="0" smtClean="0"/>
              <a:t> 설정옵션을 얻어오거나 설정하는데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rhstatus</a:t>
            </a:r>
            <a:r>
              <a:rPr lang="en-US" altLang="ko-KR" dirty="0" smtClean="0"/>
              <a:t>(job);;;RHIPE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잡의</a:t>
            </a:r>
            <a:r>
              <a:rPr lang="ko-KR" altLang="en-US" dirty="0" smtClean="0"/>
              <a:t> 상태를 얻어 </a:t>
            </a:r>
            <a:r>
              <a:rPr lang="ko-KR" altLang="en-US" dirty="0" err="1" smtClean="0"/>
              <a:t>올때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err="1" smtClean="0"/>
              <a:t>Rhstatus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job,mom.sec</a:t>
            </a:r>
            <a:r>
              <a:rPr lang="en-US" altLang="ko-KR" dirty="0" smtClean="0"/>
              <a:t>=5,autokill=</a:t>
            </a:r>
            <a:r>
              <a:rPr lang="en-US" altLang="ko-KR" dirty="0" err="1" smtClean="0"/>
              <a:t>TRUE,showErrors-TRUE,verbose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FALSE,handler</a:t>
            </a:r>
            <a:r>
              <a:rPr lang="en-US" altLang="ko-KR" dirty="0" smtClean="0"/>
              <a:t>=NULL)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11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</a:t>
            </a:r>
            <a:r>
              <a:rPr lang="en-US" altLang="ko-KR" dirty="0"/>
              <a:t> </a:t>
            </a:r>
            <a:r>
              <a:rPr lang="ko-KR" altLang="en-US" dirty="0"/>
              <a:t>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하둡</a:t>
            </a:r>
            <a:r>
              <a:rPr lang="ko-KR" altLang="en-US" dirty="0"/>
              <a:t> 에코시스템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Cascading-[http://www.cascading.org/]</a:t>
            </a:r>
          </a:p>
          <a:p>
            <a:r>
              <a:rPr lang="en-US" altLang="ko-KR" dirty="0" smtClean="0"/>
              <a:t>Cloudera-[http://www.cloudera.com/]</a:t>
            </a:r>
          </a:p>
          <a:p>
            <a:r>
              <a:rPr lang="en-US" altLang="ko-KR" dirty="0" err="1" smtClean="0"/>
              <a:t>Katta</a:t>
            </a:r>
            <a:r>
              <a:rPr lang="en-US" altLang="ko-KR" dirty="0" smtClean="0"/>
              <a:t>-[http://ketta.sourceforge.net/]</a:t>
            </a:r>
          </a:p>
          <a:p>
            <a:r>
              <a:rPr lang="en-US" altLang="ko-KR" dirty="0" err="1" smtClean="0"/>
              <a:t>CloudBase</a:t>
            </a:r>
            <a:r>
              <a:rPr lang="en-US" altLang="ko-KR" dirty="0" smtClean="0"/>
              <a:t>-[http://cloudbase.sourceforge.net/]</a:t>
            </a:r>
          </a:p>
          <a:p>
            <a:r>
              <a:rPr lang="en-US" altLang="ko-KR" dirty="0" smtClean="0"/>
              <a:t>Aster Data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Greenplum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en-US" altLang="ko-KR" dirty="0" smtClean="0"/>
              <a:t>[http://www.asterdata,com/]</a:t>
            </a:r>
          </a:p>
          <a:p>
            <a:pPr marL="0" indent="0">
              <a:buNone/>
            </a:pPr>
            <a:r>
              <a:rPr lang="en-US" altLang="ko-KR" dirty="0" smtClean="0"/>
              <a:t>[http://www.greenplum.com/]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274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Rhadoop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2974" y="-212615"/>
            <a:ext cx="4248472" cy="7643270"/>
          </a:xfrm>
        </p:spPr>
      </p:pic>
    </p:spTree>
    <p:extLst>
      <p:ext uri="{BB962C8B-B14F-4D97-AF65-F5344CB8AC3E}">
        <p14:creationId xmlns:p14="http://schemas.microsoft.com/office/powerpoint/2010/main" val="1694658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Rhadoop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환경에서 대량의 데이터 작업을 제공하는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</a:t>
            </a:r>
            <a:r>
              <a:rPr lang="ko-KR" altLang="en-US" dirty="0" smtClean="0"/>
              <a:t>패키지로 구성됨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기반의 상용</a:t>
            </a:r>
            <a:r>
              <a:rPr lang="en-US" altLang="ko-KR" dirty="0" smtClean="0"/>
              <a:t>SW</a:t>
            </a:r>
            <a:r>
              <a:rPr lang="ko-KR" altLang="en-US" dirty="0" smtClean="0"/>
              <a:t>제공자인 </a:t>
            </a:r>
            <a:r>
              <a:rPr lang="en-US" altLang="ko-KR" dirty="0" smtClean="0"/>
              <a:t>Revolution Analytics</a:t>
            </a:r>
            <a:r>
              <a:rPr lang="ko-KR" altLang="en-US" dirty="0" smtClean="0"/>
              <a:t>에서 제공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개의 각 </a:t>
            </a:r>
            <a:r>
              <a:rPr lang="ko-KR" altLang="en-US" dirty="0" err="1" smtClean="0"/>
              <a:t>하둡의</a:t>
            </a:r>
            <a:r>
              <a:rPr lang="ko-KR" altLang="en-US" dirty="0" smtClean="0"/>
              <a:t> 다른 기능을 제공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rhdfs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</a:t>
            </a:r>
            <a:r>
              <a:rPr lang="en-US" altLang="ko-KR" dirty="0" err="1" smtClean="0"/>
              <a:t>rmr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rhbase</a:t>
            </a:r>
            <a:endParaRPr lang="en-US" altLang="ko-KR" dirty="0" smtClean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79846" y="3761114"/>
            <a:ext cx="1872208" cy="336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0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Rhadoop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 smtClean="0"/>
              <a:t>Rhdfs</a:t>
            </a:r>
            <a:r>
              <a:rPr lang="en-US" altLang="ko-KR" dirty="0" smtClean="0"/>
              <a:t>-R</a:t>
            </a:r>
            <a:r>
              <a:rPr lang="ko-KR" altLang="en-US" dirty="0" smtClean="0"/>
              <a:t>콘솔에서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를 사용할 수 있게 해주는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인터페이스임</a:t>
            </a:r>
            <a:r>
              <a:rPr lang="en-US" altLang="ko-KR" dirty="0" smtClean="0"/>
              <a:t>.(</a:t>
            </a:r>
            <a:r>
              <a:rPr lang="en-US" altLang="ko-KR" dirty="0" smtClean="0">
                <a:solidFill>
                  <a:srgbClr val="FF0000"/>
                </a:solidFill>
              </a:rPr>
              <a:t>HDFS</a:t>
            </a:r>
            <a:r>
              <a:rPr lang="ko-KR" altLang="en-US" dirty="0" smtClean="0">
                <a:solidFill>
                  <a:srgbClr val="FF0000"/>
                </a:solidFill>
              </a:rPr>
              <a:t>의 데이터 작업제공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rmr</a:t>
            </a:r>
            <a:r>
              <a:rPr lang="en-US" altLang="ko-KR" dirty="0" smtClean="0"/>
              <a:t>-R </a:t>
            </a:r>
            <a:r>
              <a:rPr lang="ko-KR" altLang="en-US" dirty="0" smtClean="0"/>
              <a:t>환경에서 </a:t>
            </a:r>
            <a:r>
              <a:rPr lang="ko-KR" altLang="en-US" dirty="0" err="1" smtClean="0"/>
              <a:t>하둡맵리듀스의</a:t>
            </a:r>
            <a:r>
              <a:rPr lang="ko-KR" altLang="en-US" dirty="0" smtClean="0"/>
              <a:t> 기능을 제공하는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인터페이스임</a:t>
            </a:r>
            <a:r>
              <a:rPr lang="en-US" altLang="ko-KR" dirty="0" smtClean="0"/>
              <a:t>.(</a:t>
            </a:r>
            <a:r>
              <a:rPr lang="ko-KR" altLang="en-US" dirty="0" err="1" smtClean="0">
                <a:solidFill>
                  <a:srgbClr val="FF0000"/>
                </a:solidFill>
              </a:rPr>
              <a:t>맵리듀스</a:t>
            </a:r>
            <a:r>
              <a:rPr lang="ko-KR" altLang="en-US" dirty="0" smtClean="0">
                <a:solidFill>
                  <a:srgbClr val="FF0000"/>
                </a:solidFill>
              </a:rPr>
              <a:t> 실행작업 제공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Rhbase</a:t>
            </a:r>
            <a:r>
              <a:rPr lang="en-US" altLang="ko-KR" dirty="0" smtClean="0"/>
              <a:t>-</a:t>
            </a:r>
            <a:r>
              <a:rPr lang="ko-KR" altLang="en-US" dirty="0" smtClean="0"/>
              <a:t>분산 </a:t>
            </a:r>
            <a:r>
              <a:rPr lang="en-US" altLang="ko-KR" dirty="0" smtClean="0"/>
              <a:t>NW</a:t>
            </a:r>
            <a:r>
              <a:rPr lang="ko-KR" altLang="en-US" dirty="0" smtClean="0"/>
              <a:t>상에서 저장된 </a:t>
            </a:r>
            <a:r>
              <a:rPr lang="ko-KR" altLang="en-US" dirty="0" err="1" smtClean="0"/>
              <a:t>하둡</a:t>
            </a:r>
            <a:r>
              <a:rPr lang="en-US" altLang="ko-KR" dirty="0" err="1" smtClean="0"/>
              <a:t>Hbase</a:t>
            </a:r>
            <a:r>
              <a:rPr lang="ko-KR" altLang="en-US" dirty="0" smtClean="0"/>
              <a:t>데이터 소스를 조작하는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인터페이스임</a:t>
            </a:r>
            <a:r>
              <a:rPr lang="en-US" altLang="ko-KR" dirty="0" smtClean="0"/>
              <a:t>.(</a:t>
            </a:r>
            <a:r>
              <a:rPr lang="ko-KR" altLang="en-US" dirty="0" smtClean="0"/>
              <a:t>옵션형식임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이 모든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가지를 필요에 따라 설치하여 수행한다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39295" y="-146407"/>
            <a:ext cx="1199062" cy="21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87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Rhadoop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패키지설치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&gt;install</a:t>
            </a:r>
            <a:r>
              <a:rPr lang="ko-KR" altLang="en-US" dirty="0" smtClean="0"/>
              <a:t> </a:t>
            </a:r>
            <a:r>
              <a:rPr lang="en-US" altLang="ko-KR" dirty="0" smtClean="0"/>
              <a:t>packages(c(‘rjava’,’RJSONIO’,itertools’,’digest’,’Rcpp’,’httr’,’functional’,’devtools’,’plyr’,’reshape2’))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477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Rhadoop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환경변수 설정</a:t>
            </a:r>
            <a:r>
              <a:rPr lang="en-US" altLang="ko-KR" dirty="0" smtClean="0"/>
              <a:t>-R </a:t>
            </a:r>
            <a:r>
              <a:rPr lang="ko-KR" altLang="en-US" dirty="0" smtClean="0"/>
              <a:t>콘솔에서 아래 코드를 사용함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##HADOOP_CMD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Sys.setenv</a:t>
            </a:r>
            <a:r>
              <a:rPr lang="en-US" altLang="ko-KR" dirty="0" smtClean="0"/>
              <a:t>(HADOOP_CMD=“/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/bin/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”)</a:t>
            </a:r>
          </a:p>
          <a:p>
            <a:pPr marL="0" indent="0">
              <a:buNone/>
            </a:pPr>
            <a:r>
              <a:rPr lang="en-US" altLang="ko-KR" dirty="0" smtClean="0"/>
              <a:t>##HADOOP_STREAMING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Sys.setenv</a:t>
            </a:r>
            <a:r>
              <a:rPr lang="en-US" altLang="ko-KR" dirty="0" smtClean="0"/>
              <a:t>(HADOOP_STREAMING=“/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contrib</a:t>
            </a:r>
            <a:r>
              <a:rPr lang="en-US" altLang="ko-KR" dirty="0" smtClean="0"/>
              <a:t>/streaming/hadoop-streaming-1.0.3.jar”)</a:t>
            </a:r>
          </a:p>
        </p:txBody>
      </p:sp>
    </p:spTree>
    <p:extLst>
      <p:ext uri="{BB962C8B-B14F-4D97-AF65-F5344CB8AC3E}">
        <p14:creationId xmlns:p14="http://schemas.microsoft.com/office/powerpoint/2010/main" val="8185960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Rhadoop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또는 </a:t>
            </a:r>
            <a:r>
              <a:rPr lang="ko-KR" altLang="en-US" dirty="0" err="1" smtClean="0"/>
              <a:t>명령행을</a:t>
            </a:r>
            <a:r>
              <a:rPr lang="ko-KR" altLang="en-US" dirty="0" smtClean="0"/>
              <a:t> 통해 아래와 같이 설정을 할 수 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&gt;export HADOOP_CMD=/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</a:t>
            </a:r>
            <a:r>
              <a:rPr lang="en-US" altLang="ko-KR" dirty="0" err="1" smtClean="0"/>
              <a:t>hadoop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&gt;export HADOOP_STREAMING=/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/lib/hadoop-0.20-mapreduce/</a:t>
            </a:r>
            <a:r>
              <a:rPr lang="en-US" altLang="ko-KR" dirty="0" err="1" smtClean="0"/>
              <a:t>contrib</a:t>
            </a:r>
            <a:r>
              <a:rPr lang="en-US" altLang="ko-KR" dirty="0" smtClean="0"/>
              <a:t>/streaming/hadoop-streaming-2.0.0-url-cdh4.1.1.jar</a:t>
            </a:r>
          </a:p>
        </p:txBody>
      </p:sp>
    </p:spTree>
    <p:extLst>
      <p:ext uri="{BB962C8B-B14F-4D97-AF65-F5344CB8AC3E}">
        <p14:creationId xmlns:p14="http://schemas.microsoft.com/office/powerpoint/2010/main" val="2332089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Rhadoop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Rhadoop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rhdfs,rmr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rhbase</a:t>
            </a:r>
            <a:r>
              <a:rPr lang="en-US" altLang="ko-KR" dirty="0" smtClean="0"/>
              <a:t>]</a:t>
            </a:r>
          </a:p>
          <a:p>
            <a:pPr marL="514350" indent="-514350">
              <a:buAutoNum type="arabicPeriod"/>
            </a:pPr>
            <a:r>
              <a:rPr lang="en-US" altLang="ko-KR" dirty="0" err="1" smtClean="0"/>
              <a:t>Rhadoop</a:t>
            </a:r>
            <a:r>
              <a:rPr lang="ko-KR" altLang="en-US" dirty="0" smtClean="0"/>
              <a:t>패키지 다운로드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</a:t>
            </a:r>
            <a:r>
              <a:rPr lang="en-US" altLang="ko-KR" dirty="0" err="1" smtClean="0"/>
              <a:t>rmr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rhdfs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rhbase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패키지 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-CMD INSTALL rmr-xxx.tar.gz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-CMD INSTALL rhdfs-xxx.tar.gz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-CMD INSTALL rhbase-xxx.tar.gz</a:t>
            </a:r>
          </a:p>
          <a:p>
            <a:pPr marL="0" indent="0">
              <a:buNone/>
            </a:pPr>
            <a:r>
              <a:rPr lang="en-US" altLang="ko-KR" dirty="0" smtClean="0"/>
              <a:t>*</a:t>
            </a:r>
            <a:r>
              <a:rPr lang="en-US" altLang="ko-KR" dirty="0" err="1" smtClean="0"/>
              <a:t>rhbase</a:t>
            </a:r>
            <a:r>
              <a:rPr lang="ko-KR" altLang="en-US" dirty="0" err="1" smtClean="0"/>
              <a:t>인경우는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하둡클러스터에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HBASE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Zookeeper</a:t>
            </a:r>
            <a:r>
              <a:rPr lang="ko-KR" altLang="en-US" dirty="0" smtClean="0"/>
              <a:t>가 설치되어 있어야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55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Rhadoop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##</a:t>
            </a:r>
            <a:r>
              <a:rPr lang="ko-KR" altLang="en-US" dirty="0" smtClean="0"/>
              <a:t>라이브러리 로딩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&gt;library(‘</a:t>
            </a:r>
            <a:r>
              <a:rPr lang="en-US" altLang="ko-KR" dirty="0" err="1" smtClean="0"/>
              <a:t>rhdfs</a:t>
            </a:r>
            <a:r>
              <a:rPr lang="en-US" altLang="ko-KR" dirty="0" smtClean="0"/>
              <a:t>’)</a:t>
            </a:r>
          </a:p>
          <a:p>
            <a:pPr marL="0" indent="0">
              <a:buNone/>
            </a:pPr>
            <a:r>
              <a:rPr lang="en-US" altLang="ko-KR" dirty="0" smtClean="0"/>
              <a:t>&gt;library(‘rmr2’)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##</a:t>
            </a:r>
            <a:r>
              <a:rPr lang="en-US" altLang="ko-KR" dirty="0" err="1" smtClean="0"/>
              <a:t>Rhadoop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hdfs.init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726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Rhadoop</a:t>
            </a:r>
            <a:r>
              <a:rPr lang="en-US" altLang="ko-KR" dirty="0"/>
              <a:t> </a:t>
            </a:r>
            <a:r>
              <a:rPr lang="ko-KR" altLang="en-US" dirty="0"/>
              <a:t>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##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small.ints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to.dfs</a:t>
            </a:r>
            <a:r>
              <a:rPr lang="en-US" altLang="ko-KR" dirty="0" smtClean="0"/>
              <a:t>(1:10)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##</a:t>
            </a:r>
            <a:r>
              <a:rPr lang="ko-KR" altLang="en-US" dirty="0" err="1" smtClean="0"/>
              <a:t>맵리듀스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(</a:t>
            </a:r>
          </a:p>
          <a:p>
            <a:pPr marL="0" indent="0">
              <a:buNone/>
            </a:pPr>
            <a:r>
              <a:rPr lang="en-US" altLang="ko-KR" dirty="0" smtClean="0"/>
              <a:t>Input=</a:t>
            </a:r>
            <a:r>
              <a:rPr lang="en-US" altLang="ko-KR" dirty="0" err="1" smtClean="0"/>
              <a:t>small.ints</a:t>
            </a:r>
            <a:r>
              <a:rPr lang="en-US" altLang="ko-KR" dirty="0" smtClean="0"/>
              <a:t>;;;</a:t>
            </a:r>
            <a:r>
              <a:rPr lang="en-US" altLang="ko-KR" dirty="0" err="1" smtClean="0"/>
              <a:t>hdfs</a:t>
            </a:r>
            <a:r>
              <a:rPr lang="ko-KR" altLang="en-US" dirty="0" smtClean="0"/>
              <a:t>라는 객체정의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Map=function(</a:t>
            </a:r>
            <a:r>
              <a:rPr lang="en-US" altLang="ko-KR" dirty="0" err="1" smtClean="0"/>
              <a:t>k,v</a:t>
            </a:r>
            <a:r>
              <a:rPr lang="en-US" altLang="ko-KR" dirty="0" smtClean="0"/>
              <a:t>){;;;</a:t>
            </a:r>
            <a:r>
              <a:rPr lang="ko-KR" altLang="en-US" dirty="0" smtClean="0"/>
              <a:t>매개변수의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랜덤최대최소값으로 선정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Lapply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seq_along</a:t>
            </a:r>
            <a:r>
              <a:rPr lang="en-US" altLang="ko-KR" dirty="0" smtClean="0"/>
              <a:t>(v),function(x){</a:t>
            </a:r>
          </a:p>
          <a:p>
            <a:pPr marL="0" indent="0">
              <a:buNone/>
            </a:pPr>
            <a:r>
              <a:rPr lang="en-US" altLang="ko-KR" dirty="0" smtClean="0"/>
              <a:t>X=</a:t>
            </a:r>
            <a:r>
              <a:rPr lang="en-US" altLang="ko-KR" dirty="0" err="1" smtClean="0"/>
              <a:t>runif</a:t>
            </a:r>
            <a:r>
              <a:rPr lang="en-US" altLang="ko-KR" dirty="0" smtClean="0"/>
              <a:t>(v[[x]])</a:t>
            </a:r>
          </a:p>
          <a:p>
            <a:pPr marL="0" indent="0">
              <a:buNone/>
            </a:pPr>
            <a:r>
              <a:rPr lang="en-US" altLang="ko-KR" dirty="0" err="1" smtClean="0"/>
              <a:t>Keyval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x,c</a:t>
            </a:r>
            <a:r>
              <a:rPr lang="en-US" altLang="ko-KR" dirty="0" smtClean="0"/>
              <a:t>(max(x),min(x)))</a:t>
            </a:r>
          </a:p>
          <a:p>
            <a:pPr marL="0" indent="0">
              <a:buNone/>
            </a:pPr>
            <a:r>
              <a:rPr lang="en-US" altLang="ko-KR" dirty="0" smtClean="0"/>
              <a:t>})});;;ctrl-Enter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프로그램 수행 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196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Rhadoop</a:t>
            </a:r>
            <a:r>
              <a:rPr lang="en-US" altLang="ko-KR" dirty="0"/>
              <a:t> </a:t>
            </a:r>
            <a:r>
              <a:rPr lang="ko-KR" altLang="en-US" dirty="0"/>
              <a:t>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</a:t>
            </a:r>
            <a:r>
              <a:rPr lang="ko-KR" altLang="en-US" dirty="0"/>
              <a:t>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28800"/>
            <a:ext cx="6222240" cy="23762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11" y="4495800"/>
            <a:ext cx="6187541" cy="21336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860032" y="3717032"/>
            <a:ext cx="3341920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059832" y="4451860"/>
            <a:ext cx="5040560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55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</a:t>
            </a:r>
            <a:r>
              <a:rPr lang="en-US" altLang="ko-KR" dirty="0"/>
              <a:t> </a:t>
            </a:r>
            <a:r>
              <a:rPr lang="ko-KR" altLang="en-US" dirty="0"/>
              <a:t>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하둡</a:t>
            </a:r>
            <a:r>
              <a:rPr lang="ko-KR" altLang="en-US" dirty="0"/>
              <a:t> 에코시스템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Hama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Mahout-</a:t>
            </a:r>
          </a:p>
          <a:p>
            <a:pPr marL="0" indent="0">
              <a:buNone/>
            </a:pPr>
            <a:r>
              <a:rPr lang="en-US" altLang="ko-KR" dirty="0" smtClean="0"/>
              <a:t>[http://incubator.apache.org/hama/]</a:t>
            </a:r>
          </a:p>
          <a:p>
            <a:pPr marL="0" indent="0">
              <a:buNone/>
            </a:pPr>
            <a:r>
              <a:rPr lang="en-US" altLang="ko-KR" dirty="0" smtClean="0"/>
              <a:t>[http://lucene.apache.org/mahout/]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Search-hadoop.com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2885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Rhadoop</a:t>
            </a:r>
            <a:r>
              <a:rPr lang="en-US" altLang="ko-KR" dirty="0" smtClean="0"/>
              <a:t> 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Rhadoop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HDFS,</a:t>
            </a:r>
            <a:r>
              <a:rPr lang="ko-KR" altLang="en-US" dirty="0" err="1" smtClean="0"/>
              <a:t>맵리듀스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Hbase</a:t>
            </a:r>
            <a:r>
              <a:rPr lang="ko-KR" altLang="en-US" dirty="0" smtClean="0"/>
              <a:t>에 대응하는 세가지 패키지를 이용해서 데이터에 대한 작업 수행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rmr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rhdfs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함수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4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Rhadoop</a:t>
            </a:r>
            <a:r>
              <a:rPr lang="en-US" altLang="ko-KR" dirty="0"/>
              <a:t> 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rhds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hdfs.init</a:t>
            </a:r>
            <a:r>
              <a:rPr lang="en-US" altLang="ko-KR" dirty="0" smtClean="0"/>
              <a:t>();;;</a:t>
            </a:r>
            <a:r>
              <a:rPr lang="ko-KR" altLang="en-US" dirty="0" smtClean="0"/>
              <a:t>패키지 초기화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hdfs.defaults</a:t>
            </a:r>
            <a:r>
              <a:rPr lang="en-US" altLang="ko-KR" dirty="0" smtClean="0"/>
              <a:t>();;;</a:t>
            </a:r>
            <a:r>
              <a:rPr lang="en-US" altLang="ko-KR" dirty="0" err="1" smtClean="0"/>
              <a:t>rhdfs</a:t>
            </a:r>
            <a:r>
              <a:rPr lang="ko-KR" altLang="en-US" dirty="0" smtClean="0"/>
              <a:t>를 기본값으로 설정하거나 조회하는데 사용된다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hdfs.defaults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”);;;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 예임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hdfs.put</a:t>
            </a:r>
            <a:r>
              <a:rPr lang="en-US" altLang="ko-KR" dirty="0" smtClean="0"/>
              <a:t>(‘/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/READLINE.txt’, ‘/</a:t>
            </a:r>
            <a:r>
              <a:rPr lang="en-US" altLang="ko-KR" dirty="0" err="1" smtClean="0"/>
              <a:t>Rhadoop</a:t>
            </a:r>
            <a:r>
              <a:rPr lang="en-US" altLang="ko-KR" dirty="0" smtClean="0"/>
              <a:t>/1/’);;;</a:t>
            </a:r>
            <a:r>
              <a:rPr lang="ko-KR" altLang="en-US" dirty="0" smtClean="0"/>
              <a:t>로컬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파일시스템에서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파일시스템으로 파일을 </a:t>
            </a:r>
            <a:r>
              <a:rPr lang="ko-KR" altLang="en-US" dirty="0" err="1" smtClean="0"/>
              <a:t>복사할때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5823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Rhadoop</a:t>
            </a:r>
            <a:r>
              <a:rPr lang="en-US" altLang="ko-KR" dirty="0"/>
              <a:t> 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rhds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hdfs.put</a:t>
            </a:r>
            <a:r>
              <a:rPr lang="en-US" altLang="ko-KR" dirty="0" smtClean="0"/>
              <a:t>(‘/</a:t>
            </a:r>
            <a:r>
              <a:rPr lang="en-US" altLang="ko-KR" dirty="0" err="1" smtClean="0"/>
              <a:t>Rhadoop</a:t>
            </a:r>
            <a:r>
              <a:rPr lang="en-US" altLang="ko-KR" dirty="0" smtClean="0"/>
              <a:t>/1/’, ‘/</a:t>
            </a:r>
            <a:r>
              <a:rPr lang="en-US" altLang="ko-KR" dirty="0" err="1" smtClean="0"/>
              <a:t>Rhadoop</a:t>
            </a:r>
            <a:r>
              <a:rPr lang="en-US" altLang="ko-KR" dirty="0" smtClean="0"/>
              <a:t>/2/’);;;</a:t>
            </a:r>
            <a:r>
              <a:rPr lang="en-US" altLang="ko-KR" dirty="0" err="1" smtClean="0"/>
              <a:t>hdfs</a:t>
            </a:r>
            <a:r>
              <a:rPr lang="ko-KR" altLang="en-US" dirty="0" err="1" smtClean="0"/>
              <a:t>디렉토리에서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로컬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시스템으로 파일을 복사하는데 사용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hdfs.move</a:t>
            </a:r>
            <a:r>
              <a:rPr lang="en-US" altLang="ko-KR" dirty="0" smtClean="0"/>
              <a:t>(‘/</a:t>
            </a:r>
            <a:r>
              <a:rPr lang="en-US" altLang="ko-KR" dirty="0" err="1" smtClean="0"/>
              <a:t>Rhadoop</a:t>
            </a:r>
            <a:r>
              <a:rPr lang="en-US" altLang="ko-KR" dirty="0" smtClean="0"/>
              <a:t>/1/README.txt’, ‘/</a:t>
            </a:r>
            <a:r>
              <a:rPr lang="en-US" altLang="ko-KR" dirty="0" err="1" smtClean="0"/>
              <a:t>Rhadoop</a:t>
            </a:r>
            <a:r>
              <a:rPr lang="en-US" altLang="ko-KR" dirty="0" smtClean="0"/>
              <a:t>/2/’);;;</a:t>
            </a:r>
            <a:r>
              <a:rPr lang="en-US" altLang="ko-KR" dirty="0" err="1" smtClean="0"/>
              <a:t>hdfs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파일을 다른 </a:t>
            </a:r>
            <a:r>
              <a:rPr lang="en-US" altLang="ko-KR" dirty="0" err="1" smtClean="0"/>
              <a:t>hdfs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이동하는데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6692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Rhadoop</a:t>
            </a:r>
            <a:r>
              <a:rPr lang="en-US" altLang="ko-KR" dirty="0"/>
              <a:t> 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rhds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hdfs.rename</a:t>
            </a:r>
            <a:r>
              <a:rPr lang="en-US" altLang="ko-KR" dirty="0" smtClean="0"/>
              <a:t>(‘/</a:t>
            </a:r>
            <a:r>
              <a:rPr lang="en-US" altLang="ko-KR" dirty="0" err="1" smtClean="0"/>
              <a:t>Rhadoop</a:t>
            </a:r>
            <a:r>
              <a:rPr lang="en-US" altLang="ko-KR" dirty="0" smtClean="0"/>
              <a:t>/README.txt’, ‘/</a:t>
            </a:r>
            <a:r>
              <a:rPr lang="en-US" altLang="ko-KR" dirty="0" err="1" smtClean="0"/>
              <a:t>Rhadoop</a:t>
            </a:r>
            <a:r>
              <a:rPr lang="en-US" altLang="ko-KR" dirty="0" smtClean="0"/>
              <a:t>/README1.txt’);;;R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hdfs</a:t>
            </a:r>
            <a:r>
              <a:rPr lang="ko-KR" altLang="en-US" dirty="0" smtClean="0"/>
              <a:t>에 저장된 파일의 이름을 변경하는데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hdfs.delete</a:t>
            </a:r>
            <a:r>
              <a:rPr lang="en-US" altLang="ko-KR" dirty="0" smtClean="0"/>
              <a:t>(‘/</a:t>
            </a:r>
            <a:r>
              <a:rPr lang="en-US" altLang="ko-KR" dirty="0" err="1" smtClean="0"/>
              <a:t>Rhadoop</a:t>
            </a:r>
            <a:r>
              <a:rPr lang="en-US" altLang="ko-KR" dirty="0" smtClean="0"/>
              <a:t>’);;;R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hdfs</a:t>
            </a:r>
            <a:r>
              <a:rPr lang="ko-KR" altLang="en-US" dirty="0" smtClean="0"/>
              <a:t>의 파일이나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지우는데 사용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178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Rhadoop</a:t>
            </a:r>
            <a:r>
              <a:rPr lang="en-US" altLang="ko-KR" dirty="0"/>
              <a:t> 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rhds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&gt;hdfs.rm(‘/</a:t>
            </a:r>
            <a:r>
              <a:rPr lang="en-US" altLang="ko-KR" dirty="0" err="1" smtClean="0"/>
              <a:t>Rhadoop</a:t>
            </a:r>
            <a:r>
              <a:rPr lang="en-US" altLang="ko-KR" dirty="0" smtClean="0"/>
              <a:t>’);;;R</a:t>
            </a:r>
            <a:r>
              <a:rPr lang="ko-KR" altLang="en-US" dirty="0" smtClean="0"/>
              <a:t>에서 파일이나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지우는데 사용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hdfs.chmod</a:t>
            </a:r>
            <a:r>
              <a:rPr lang="en-US" altLang="ko-KR" dirty="0" smtClean="0"/>
              <a:t>(‘/</a:t>
            </a:r>
            <a:r>
              <a:rPr lang="en-US" altLang="ko-KR" dirty="0" err="1" smtClean="0"/>
              <a:t>Rhadoop</a:t>
            </a:r>
            <a:r>
              <a:rPr lang="en-US" altLang="ko-KR" dirty="0" smtClean="0"/>
              <a:t>’, permission=‘777’);;;</a:t>
            </a:r>
            <a:r>
              <a:rPr lang="ko-KR" altLang="en-US" dirty="0" smtClean="0"/>
              <a:t>파일에 대한 권한을 변경하는데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8368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Rhadoop</a:t>
            </a:r>
            <a:r>
              <a:rPr lang="en-US" altLang="ko-KR" dirty="0"/>
              <a:t> 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rhds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&gt;f=</a:t>
            </a:r>
            <a:r>
              <a:rPr lang="en-US" altLang="ko-KR" dirty="0" err="1" smtClean="0"/>
              <a:t>hdfs.file</a:t>
            </a:r>
            <a:r>
              <a:rPr lang="en-US" altLang="ko-KR" dirty="0" smtClean="0"/>
              <a:t>(‘/</a:t>
            </a:r>
            <a:r>
              <a:rPr lang="en-US" altLang="ko-KR" dirty="0" err="1" smtClean="0"/>
              <a:t>Rhadoop</a:t>
            </a:r>
            <a:r>
              <a:rPr lang="en-US" altLang="ko-KR" dirty="0" smtClean="0"/>
              <a:t>/2/README.txt’, ‘x’, </a:t>
            </a:r>
            <a:r>
              <a:rPr lang="en-US" altLang="ko-KR" dirty="0" err="1" smtClean="0"/>
              <a:t>buffersize</a:t>
            </a:r>
            <a:r>
              <a:rPr lang="en-US" altLang="ko-KR" dirty="0" smtClean="0"/>
              <a:t>=104357600);;;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 작업에 사용되는 파일을 초기화 하는데 사용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&gt;f=</a:t>
            </a:r>
            <a:r>
              <a:rPr lang="en-US" altLang="ko-KR" dirty="0" err="1" smtClean="0"/>
              <a:t>hdfs.file</a:t>
            </a:r>
            <a:r>
              <a:rPr lang="en-US" altLang="ko-KR" dirty="0" smtClean="0"/>
              <a:t>(‘/</a:t>
            </a:r>
            <a:r>
              <a:rPr lang="en-US" altLang="ko-KR" dirty="0" err="1" smtClean="0"/>
              <a:t>Rhadoop</a:t>
            </a:r>
            <a:r>
              <a:rPr lang="en-US" altLang="ko-KR" dirty="0" smtClean="0"/>
              <a:t>/2/README.txt’)</a:t>
            </a:r>
          </a:p>
          <a:p>
            <a:pPr marL="0" indent="0">
              <a:buNone/>
            </a:pPr>
            <a:r>
              <a:rPr lang="en-US" altLang="ko-KR" dirty="0" err="1" smtClean="0"/>
              <a:t>Hdfs.write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object,con,hsync</a:t>
            </a:r>
            <a:r>
              <a:rPr lang="en-US" altLang="ko-KR" dirty="0" smtClean="0"/>
              <a:t>=FALSE);;;</a:t>
            </a:r>
            <a:r>
              <a:rPr lang="ko-KR" altLang="en-US" dirty="0" err="1" smtClean="0"/>
              <a:t>스트리밍을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에 저장된 파일을 쓰는데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4644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Rhadoop</a:t>
            </a:r>
            <a:r>
              <a:rPr lang="en-US" altLang="ko-KR" dirty="0"/>
              <a:t> 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/>
              <a:t>rhds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hdfs.close</a:t>
            </a:r>
            <a:r>
              <a:rPr lang="en-US" altLang="ko-KR" dirty="0" smtClean="0"/>
              <a:t>(f);;;</a:t>
            </a:r>
            <a:r>
              <a:rPr lang="ko-KR" altLang="en-US" dirty="0" err="1" smtClean="0"/>
              <a:t>파일작업후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닫기위해</a:t>
            </a:r>
            <a:r>
              <a:rPr lang="ko-KR" altLang="en-US" dirty="0" smtClean="0"/>
              <a:t> 사용됨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&gt;f=</a:t>
            </a:r>
            <a:r>
              <a:rPr lang="en-US" altLang="ko-KR" dirty="0" err="1" smtClean="0"/>
              <a:t>hdfs.file</a:t>
            </a:r>
            <a:r>
              <a:rPr lang="en-US" altLang="ko-KR" dirty="0" smtClean="0"/>
              <a:t>(‘/</a:t>
            </a:r>
            <a:r>
              <a:rPr lang="en-US" altLang="ko-KR" dirty="0" err="1" smtClean="0"/>
              <a:t>Rhadoop</a:t>
            </a:r>
            <a:r>
              <a:rPr lang="en-US" altLang="ko-KR" dirty="0" smtClean="0"/>
              <a:t>/2/</a:t>
            </a:r>
            <a:r>
              <a:rPr lang="en-US" altLang="ko-KR" dirty="0" err="1" smtClean="0"/>
              <a:t>README.txt’,’x</a:t>
            </a:r>
            <a:r>
              <a:rPr lang="en-US" altLang="ko-KR" dirty="0" smtClean="0"/>
              <a:t>’, </a:t>
            </a:r>
            <a:r>
              <a:rPr lang="en-US" altLang="ko-KR" dirty="0" err="1" smtClean="0"/>
              <a:t>buffersize</a:t>
            </a:r>
            <a:r>
              <a:rPr lang="en-US" altLang="ko-KR" dirty="0" smtClean="0"/>
              <a:t>=104857600)</a:t>
            </a:r>
          </a:p>
          <a:p>
            <a:pPr marL="0" indent="0">
              <a:buNone/>
            </a:pPr>
            <a:r>
              <a:rPr lang="en-US" altLang="ko-KR" dirty="0" smtClean="0"/>
              <a:t>N=</a:t>
            </a:r>
            <a:r>
              <a:rPr lang="en-US" altLang="ko-KR" dirty="0" err="1" smtClean="0"/>
              <a:t>hdfs.read</a:t>
            </a:r>
            <a:r>
              <a:rPr lang="en-US" altLang="ko-KR" dirty="0" smtClean="0"/>
              <a:t>(f)</a:t>
            </a:r>
          </a:p>
          <a:p>
            <a:pPr marL="0" indent="0">
              <a:buNone/>
            </a:pPr>
            <a:r>
              <a:rPr lang="en-US" altLang="ko-KR" dirty="0" smtClean="0"/>
              <a:t>C=</a:t>
            </a:r>
            <a:r>
              <a:rPr lang="en-US" altLang="ko-KR" dirty="0" err="1" smtClean="0"/>
              <a:t>rowToChar</a:t>
            </a:r>
            <a:r>
              <a:rPr lang="en-US" altLang="ko-KR" dirty="0" smtClean="0"/>
              <a:t>(n)</a:t>
            </a:r>
          </a:p>
          <a:p>
            <a:pPr marL="0" indent="0">
              <a:buNone/>
            </a:pPr>
            <a:r>
              <a:rPr lang="en-US" altLang="ko-KR" dirty="0" smtClean="0"/>
              <a:t>Print(c);;;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바이너리 파일을 읽는데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데이터의 </a:t>
            </a:r>
            <a:r>
              <a:rPr lang="ko-KR" altLang="en-US" dirty="0" err="1" smtClean="0"/>
              <a:t>역직렬화를</a:t>
            </a:r>
            <a:r>
              <a:rPr lang="ko-KR" altLang="en-US" dirty="0" smtClean="0"/>
              <a:t> 위해 </a:t>
            </a:r>
            <a:r>
              <a:rPr lang="ko-KR" altLang="en-US" dirty="0" err="1" smtClean="0"/>
              <a:t>스트링을</a:t>
            </a:r>
            <a:r>
              <a:rPr lang="ko-KR" altLang="en-US" dirty="0" smtClean="0"/>
              <a:t> 사용할 것임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5309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Rhadoop</a:t>
            </a:r>
            <a:r>
              <a:rPr lang="en-US" altLang="ko-KR" dirty="0"/>
              <a:t> 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rhds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hdfs.mkdir</a:t>
            </a:r>
            <a:r>
              <a:rPr lang="en-US" altLang="ko-KR" dirty="0" smtClean="0"/>
              <a:t>(‘/</a:t>
            </a:r>
            <a:r>
              <a:rPr lang="en-US" altLang="ko-KR" dirty="0" err="1" smtClean="0"/>
              <a:t>Rhadoop</a:t>
            </a:r>
            <a:r>
              <a:rPr lang="en-US" altLang="ko-KR" dirty="0" smtClean="0"/>
              <a:t>/2/’);;;</a:t>
            </a:r>
            <a:r>
              <a:rPr lang="en-US" altLang="ko-KR" dirty="0" err="1" smtClean="0"/>
              <a:t>hdfs</a:t>
            </a:r>
            <a:r>
              <a:rPr lang="ko-KR" altLang="en-US" dirty="0" smtClean="0"/>
              <a:t>파일 시스템상에서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만드는데 사용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&gt;hdfs.rm(‘/</a:t>
            </a:r>
            <a:r>
              <a:rPr lang="en-US" altLang="ko-KR" dirty="0" err="1" smtClean="0"/>
              <a:t>Rhadoop</a:t>
            </a:r>
            <a:r>
              <a:rPr lang="en-US" altLang="ko-KR" dirty="0" smtClean="0"/>
              <a:t>/2/’);;;HDFS</a:t>
            </a:r>
            <a:r>
              <a:rPr lang="ko-KR" altLang="en-US" dirty="0" smtClean="0"/>
              <a:t>로부터 </a:t>
            </a:r>
            <a:r>
              <a:rPr lang="ko-KR" altLang="en-US" dirty="0" err="1" smtClean="0"/>
              <a:t>디렉토리나</a:t>
            </a:r>
            <a:r>
              <a:rPr lang="ko-KR" altLang="en-US" dirty="0" smtClean="0"/>
              <a:t> 파일을 지우는데 사용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&gt;hdfs.ls(‘/’);;;</a:t>
            </a:r>
            <a:r>
              <a:rPr lang="en-US" altLang="ko-KR" dirty="0" err="1" smtClean="0"/>
              <a:t>hdfs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목록을 나열하는데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0763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Rhadoop</a:t>
            </a:r>
            <a:r>
              <a:rPr lang="en-US" altLang="ko-KR" dirty="0"/>
              <a:t> 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rmr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small.ints</a:t>
            </a:r>
            <a:r>
              <a:rPr lang="en-US" altLang="ko-KR" dirty="0" smtClean="0"/>
              <a:t>=</a:t>
            </a:r>
            <a:r>
              <a:rPr lang="en-US" altLang="ko-KR" dirty="0" err="1" smtClean="0">
                <a:solidFill>
                  <a:srgbClr val="FF0000"/>
                </a:solidFill>
              </a:rPr>
              <a:t>to.dfs</a:t>
            </a:r>
            <a:r>
              <a:rPr lang="en-US" altLang="ko-KR" dirty="0" smtClean="0"/>
              <a:t>(1:10);;;</a:t>
            </a:r>
            <a:r>
              <a:rPr lang="ko-KR" altLang="en-US" dirty="0" smtClean="0"/>
              <a:t>데이터를 저장하고 읽어오기 위한 함수로 파일시스템에 </a:t>
            </a:r>
            <a:r>
              <a:rPr lang="en-US" altLang="ko-KR" dirty="0" smtClean="0"/>
              <a:t>R</a:t>
            </a:r>
            <a:r>
              <a:rPr lang="ko-KR" altLang="en-US" dirty="0" smtClean="0"/>
              <a:t>오브젝트를 쓰기 위해 사용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>
                <a:solidFill>
                  <a:srgbClr val="FF0000"/>
                </a:solidFill>
              </a:rPr>
              <a:t>from.dfs</a:t>
            </a:r>
            <a:r>
              <a:rPr lang="en-US" altLang="ko-KR" dirty="0" smtClean="0"/>
              <a:t>(‘/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RtmpRMIXzb</a:t>
            </a:r>
            <a:r>
              <a:rPr lang="en-US" altLang="ko-KR" dirty="0" smtClean="0"/>
              <a:t>/file2bda3fa07850’);;;</a:t>
            </a:r>
            <a:r>
              <a:rPr lang="ko-KR" altLang="en-US" dirty="0" smtClean="0"/>
              <a:t>바이너리로 암호화 된 </a:t>
            </a:r>
            <a:r>
              <a:rPr lang="ko-KR" altLang="en-US" dirty="0" err="1" smtClean="0"/>
              <a:t>포멧인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파일시스템으로부터 </a:t>
            </a:r>
            <a:r>
              <a:rPr lang="en-US" altLang="ko-KR" dirty="0" smtClean="0"/>
              <a:t>R</a:t>
            </a:r>
            <a:r>
              <a:rPr lang="ko-KR" altLang="en-US" dirty="0" smtClean="0"/>
              <a:t>객체를 읽는데 사용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536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Rhadoop</a:t>
            </a:r>
            <a:r>
              <a:rPr lang="en-US" altLang="ko-KR" dirty="0"/>
              <a:t> 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rmr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input,map,reduce,continue,input.format,output.format,verbose</a:t>
            </a:r>
            <a:r>
              <a:rPr lang="en-US" altLang="ko-KR" dirty="0" smtClean="0"/>
              <a:t>);;;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잡을 정의하고 실행하는데 사용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keyval</a:t>
            </a:r>
            <a:r>
              <a:rPr lang="en-US" altLang="ko-KR" dirty="0" smtClean="0"/>
              <a:t>(key,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);;;</a:t>
            </a:r>
            <a:r>
              <a:rPr lang="ko-KR" altLang="en-US" dirty="0" smtClean="0"/>
              <a:t>키</a:t>
            </a:r>
            <a:r>
              <a:rPr lang="en-US" altLang="ko-KR" dirty="0" smtClean="0"/>
              <a:t>-</a:t>
            </a:r>
            <a:r>
              <a:rPr lang="ko-KR" altLang="en-US" dirty="0" smtClean="0"/>
              <a:t>값 </a:t>
            </a:r>
            <a:r>
              <a:rPr lang="ko-KR" altLang="en-US" dirty="0" err="1" smtClean="0"/>
              <a:t>쌍을생성하고</a:t>
            </a:r>
            <a:r>
              <a:rPr lang="ko-KR" altLang="en-US" dirty="0" smtClean="0"/>
              <a:t> 추출하는데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80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altLang="ko-KR" dirty="0" smtClean="0"/>
              <a:t>R_HADOOP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분석을 잘하려면</a:t>
            </a:r>
            <a:r>
              <a:rPr lang="en-US" altLang="ko-KR" dirty="0" smtClean="0"/>
              <a:t>…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모든 문제를 한번에 해결해주는 솔루션은 존재하지 않음을 인정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하둡</a:t>
            </a:r>
            <a:r>
              <a:rPr lang="en-US" altLang="ko-KR" dirty="0" smtClean="0"/>
              <a:t>/R/ SQL/</a:t>
            </a:r>
            <a:r>
              <a:rPr lang="ko-KR" altLang="en-US" dirty="0" err="1" smtClean="0"/>
              <a:t>하이브</a:t>
            </a:r>
            <a:r>
              <a:rPr lang="en-US" altLang="ko-KR" dirty="0"/>
              <a:t>/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머하웃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등의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기술적용등이</a:t>
            </a:r>
            <a:r>
              <a:rPr lang="ko-KR" altLang="en-US" dirty="0" smtClean="0"/>
              <a:t> 용도에 맞는 툴의 활용지혜 필요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8079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Rhadoop</a:t>
            </a:r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완성도가 높은 편이므로 데이터 분석에 주로 사용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하둡으로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프로그램을 어떻게 작성하는지 알아봄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RHIPE : R and Hadoop Integrated </a:t>
            </a:r>
            <a:r>
              <a:rPr lang="en-US" altLang="ko-KR" dirty="0" smtClean="0"/>
              <a:t>Programming Environment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PJT</a:t>
            </a:r>
            <a:r>
              <a:rPr lang="ko-KR" altLang="en-US" dirty="0" smtClean="0"/>
              <a:t>로서</a:t>
            </a:r>
            <a:r>
              <a:rPr lang="en-US" altLang="ko-KR" dirty="0" smtClean="0"/>
              <a:t>….</a:t>
            </a:r>
          </a:p>
          <a:p>
            <a:r>
              <a:rPr lang="en-US" altLang="ko-KR" dirty="0" smtClean="0"/>
              <a:t>D&amp;R(Divide and Recombine)</a:t>
            </a:r>
            <a:r>
              <a:rPr lang="ko-KR" altLang="en-US" dirty="0" smtClean="0"/>
              <a:t>의 기술로서 복잡한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문제를 </a:t>
            </a:r>
            <a:r>
              <a:rPr lang="ko-KR" altLang="en-US" dirty="0" err="1" smtClean="0"/>
              <a:t>다룰때</a:t>
            </a:r>
            <a:r>
              <a:rPr lang="ko-KR" altLang="en-US" dirty="0" smtClean="0"/>
              <a:t> 세부적으로 분리하여 분석하고 각 부분의 결과물을 다시 결합하여 분석하는 기법임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결국 복잡한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문제를 </a:t>
            </a:r>
            <a:r>
              <a:rPr lang="en-US" altLang="ko-KR" dirty="0" smtClean="0"/>
              <a:t>D&amp;R</a:t>
            </a:r>
            <a:r>
              <a:rPr lang="ko-KR" altLang="en-US" dirty="0" smtClean="0"/>
              <a:t>기법을 적용하여 </a:t>
            </a:r>
            <a:r>
              <a:rPr lang="en-US" altLang="ko-KR" dirty="0" smtClean="0"/>
              <a:t>R</a:t>
            </a:r>
            <a:r>
              <a:rPr lang="ko-KR" altLang="en-US" dirty="0" smtClean="0"/>
              <a:t>로 수행하기 위함이다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52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 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RHADOOP</a:t>
            </a:r>
            <a:r>
              <a:rPr lang="ko-KR" altLang="en-US" dirty="0" smtClean="0"/>
              <a:t>은 함수를 통해 </a:t>
            </a:r>
            <a:r>
              <a:rPr lang="ko-KR" altLang="en-US" dirty="0" err="1" smtClean="0"/>
              <a:t>하둡플랫폼으로</a:t>
            </a:r>
            <a:r>
              <a:rPr lang="ko-KR" altLang="en-US" dirty="0" smtClean="0"/>
              <a:t> 데이터 분석을 수행하기 위한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프레임워크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</a:t>
            </a:r>
            <a:r>
              <a:rPr lang="en-US" altLang="ko-KR" dirty="0" smtClean="0"/>
              <a:t>PJT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rhdfs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rmr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rhibase</a:t>
            </a:r>
            <a:r>
              <a:rPr lang="en-US" altLang="ko-KR" dirty="0" smtClean="0"/>
              <a:t> 3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R </a:t>
            </a:r>
            <a:r>
              <a:rPr lang="ko-KR" altLang="en-US" dirty="0" smtClean="0"/>
              <a:t>패키지로 구성됨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패키지는 </a:t>
            </a:r>
            <a:r>
              <a:rPr lang="ko-KR" altLang="en-US" dirty="0" err="1" smtClean="0"/>
              <a:t>하둡의</a:t>
            </a:r>
            <a:r>
              <a:rPr lang="ko-KR" altLang="en-US" dirty="0" smtClean="0"/>
              <a:t> 주요기능인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맵리듀스를</a:t>
            </a:r>
            <a:r>
              <a:rPr lang="ko-KR" altLang="en-US" dirty="0" smtClean="0"/>
              <a:t> 모델로 해서 설계됨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98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 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Rhdfs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하둡의</a:t>
            </a:r>
            <a:r>
              <a:rPr lang="ko-KR" altLang="en-US" dirty="0" smtClean="0"/>
              <a:t> 모든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접근을 제공하기 위한 </a:t>
            </a:r>
            <a:r>
              <a:rPr lang="en-US" altLang="ko-KR" dirty="0" smtClean="0"/>
              <a:t>R</a:t>
            </a:r>
            <a:r>
              <a:rPr lang="ko-KR" altLang="en-US" dirty="0" smtClean="0"/>
              <a:t>패키지임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Rmr</a:t>
            </a:r>
            <a:r>
              <a:rPr lang="ko-KR" altLang="en-US" dirty="0" smtClean="0"/>
              <a:t> </a:t>
            </a:r>
            <a:r>
              <a:rPr lang="en-US" altLang="ko-KR" dirty="0" smtClean="0"/>
              <a:t>:R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팹리듀스의</a:t>
            </a:r>
            <a:r>
              <a:rPr lang="ko-KR" altLang="en-US" dirty="0" smtClean="0"/>
              <a:t> 인터페이스 기능을 제공하는 </a:t>
            </a:r>
            <a:r>
              <a:rPr lang="en-US" altLang="ko-KR" dirty="0" smtClean="0"/>
              <a:t>R</a:t>
            </a:r>
            <a:r>
              <a:rPr lang="ko-KR" altLang="en-US" dirty="0" smtClean="0"/>
              <a:t>패키지임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Rhbase</a:t>
            </a:r>
            <a:r>
              <a:rPr lang="en-US" altLang="ko-KR" dirty="0" smtClean="0"/>
              <a:t> : 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HBASE</a:t>
            </a:r>
            <a:r>
              <a:rPr lang="ko-KR" altLang="en-US" dirty="0" smtClean="0"/>
              <a:t>분산 데이터베이스에 있는 데이터를 처리하는 </a:t>
            </a:r>
            <a:r>
              <a:rPr lang="en-US" altLang="ko-KR" dirty="0" smtClean="0"/>
              <a:t>R</a:t>
            </a:r>
            <a:r>
              <a:rPr lang="ko-KR" altLang="en-US" dirty="0" smtClean="0"/>
              <a:t>패키지임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12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2011</Words>
  <Application>Microsoft Office PowerPoint</Application>
  <PresentationFormat>화면 슬라이드 쇼(4:3)</PresentationFormat>
  <Paragraphs>350</Paragraphs>
  <Slides>60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1" baseType="lpstr">
      <vt:lpstr>Office 테마</vt:lpstr>
      <vt:lpstr>Hadoop EchoSystem</vt:lpstr>
      <vt:lpstr>그 외, 하둡 에코시스템 요약</vt:lpstr>
      <vt:lpstr>그 외, 하둡 에코시스템 요약</vt:lpstr>
      <vt:lpstr>그 외, 하둡 에코시스템 요약</vt:lpstr>
      <vt:lpstr>그 외, 하둡 에코시스템 요약</vt:lpstr>
      <vt:lpstr>R_HADOOP 빅데이터 분석</vt:lpstr>
      <vt:lpstr>개념 용어</vt:lpstr>
      <vt:lpstr>개념 용어</vt:lpstr>
      <vt:lpstr>개념 용어</vt:lpstr>
      <vt:lpstr>R과 하둡 연동</vt:lpstr>
      <vt:lpstr>R과 하둡 연동</vt:lpstr>
      <vt:lpstr>RHIPE</vt:lpstr>
      <vt:lpstr>RHIPE</vt:lpstr>
      <vt:lpstr> RHIPE설치</vt:lpstr>
      <vt:lpstr>프로토콜 버퍼설치</vt:lpstr>
      <vt:lpstr>프로토콜 버퍼설치</vt:lpstr>
      <vt:lpstr>환경변수</vt:lpstr>
      <vt:lpstr>환경변수</vt:lpstr>
      <vt:lpstr>Rjava패키지 설치</vt:lpstr>
      <vt:lpstr>RHIPE설치</vt:lpstr>
      <vt:lpstr>RHIPE 구조 이해</vt:lpstr>
      <vt:lpstr>RHIPE 구조 이해</vt:lpstr>
      <vt:lpstr>RHIPE 구조 이해</vt:lpstr>
      <vt:lpstr>RHIPE Test(검증)</vt:lpstr>
      <vt:lpstr>RHIPE Test(검증)</vt:lpstr>
      <vt:lpstr>RHIPE Test(검증)</vt:lpstr>
      <vt:lpstr>RHIPE Test(검증)</vt:lpstr>
      <vt:lpstr>RHIPE Test(검증)</vt:lpstr>
      <vt:lpstr>RHIPE Test(검증)</vt:lpstr>
      <vt:lpstr>RHIPE Test(검증)</vt:lpstr>
      <vt:lpstr>RHIPE Test(검증)</vt:lpstr>
      <vt:lpstr>RHIPE Test(검증)</vt:lpstr>
      <vt:lpstr>RHIPE함수의 Reference</vt:lpstr>
      <vt:lpstr>RHIPE함수의 Reference</vt:lpstr>
      <vt:lpstr>RHIPE함수의 Reference</vt:lpstr>
      <vt:lpstr>RHIPE함수의 Reference</vt:lpstr>
      <vt:lpstr>RHIPE함수의 Reference</vt:lpstr>
      <vt:lpstr>RHIPE함수의 Reference</vt:lpstr>
      <vt:lpstr>RHIPE함수의 Reference</vt:lpstr>
      <vt:lpstr>Rhadoop소개</vt:lpstr>
      <vt:lpstr>Rhadoop소개</vt:lpstr>
      <vt:lpstr>Rhadoop소개</vt:lpstr>
      <vt:lpstr>Rhadoop설치</vt:lpstr>
      <vt:lpstr>Rhadoop설치</vt:lpstr>
      <vt:lpstr>Rhadoop설치</vt:lpstr>
      <vt:lpstr>Rhadoop설치</vt:lpstr>
      <vt:lpstr>Rhadoop 검증</vt:lpstr>
      <vt:lpstr>Rhadoop 검증</vt:lpstr>
      <vt:lpstr>Rhadoop 검증</vt:lpstr>
      <vt:lpstr>Rhadoop Reference</vt:lpstr>
      <vt:lpstr>Rhadoop Reference</vt:lpstr>
      <vt:lpstr>Rhadoop Reference</vt:lpstr>
      <vt:lpstr>Rhadoop Reference</vt:lpstr>
      <vt:lpstr>Rhadoop Reference</vt:lpstr>
      <vt:lpstr>Rhadoop Reference</vt:lpstr>
      <vt:lpstr>Rhadoop Reference</vt:lpstr>
      <vt:lpstr>Rhadoop Reference</vt:lpstr>
      <vt:lpstr>Rhadoop Reference</vt:lpstr>
      <vt:lpstr>Rhadoop Reference</vt:lpstr>
      <vt:lpstr>Rhadoop요약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EchoSystem</dc:title>
  <dc:creator>Windows 사용자</dc:creator>
  <cp:lastModifiedBy>classroom-desk</cp:lastModifiedBy>
  <cp:revision>2</cp:revision>
  <dcterms:created xsi:type="dcterms:W3CDTF">2018-04-28T01:18:03Z</dcterms:created>
  <dcterms:modified xsi:type="dcterms:W3CDTF">2018-10-29T04:25:06Z</dcterms:modified>
</cp:coreProperties>
</file>