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499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33AB7-E18C-448A-837A-A7F6DF644D6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1566CF-C12F-4A8D-AF2F-B5AE32620F14}">
      <dgm:prSet phldrT="[텍스트]"/>
      <dgm:spPr/>
      <dgm:t>
        <a:bodyPr/>
        <a:lstStyle/>
        <a:p>
          <a:pPr latinLnBrk="1"/>
          <a:r>
            <a:rPr lang="en-US" altLang="ko-KR" dirty="0" smtClean="0"/>
            <a:t>R</a:t>
          </a:r>
          <a:endParaRPr lang="ko-KR" altLang="en-US" dirty="0"/>
        </a:p>
      </dgm:t>
    </dgm:pt>
    <dgm:pt modelId="{1CDCBF0B-E8F3-421C-96D7-8A36EEBBCDBF}" type="parTrans" cxnId="{B68DCC5C-47EC-4B5D-9093-D2B9E77A8C63}">
      <dgm:prSet/>
      <dgm:spPr/>
      <dgm:t>
        <a:bodyPr/>
        <a:lstStyle/>
        <a:p>
          <a:pPr latinLnBrk="1"/>
          <a:endParaRPr lang="ko-KR" altLang="en-US"/>
        </a:p>
      </dgm:t>
    </dgm:pt>
    <dgm:pt modelId="{8F92486F-AE0C-4236-8740-3060A3EDF951}" type="sibTrans" cxnId="{B68DCC5C-47EC-4B5D-9093-D2B9E77A8C63}">
      <dgm:prSet/>
      <dgm:spPr/>
      <dgm:t>
        <a:bodyPr/>
        <a:lstStyle/>
        <a:p>
          <a:pPr latinLnBrk="1"/>
          <a:endParaRPr lang="ko-KR" altLang="en-US"/>
        </a:p>
      </dgm:t>
    </dgm:pt>
    <dgm:pt modelId="{116953E8-3EEF-4837-BE79-E5FF2F9074F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하이브</a:t>
          </a:r>
          <a:endParaRPr lang="ko-KR" altLang="en-US" dirty="0"/>
        </a:p>
      </dgm:t>
    </dgm:pt>
    <dgm:pt modelId="{BF1BD3A0-95CE-4855-A679-9D7AC8D39FA9}" type="parTrans" cxnId="{4520FCF2-2CE8-4E14-A8EF-7A026E6B79CB}">
      <dgm:prSet/>
      <dgm:spPr/>
      <dgm:t>
        <a:bodyPr/>
        <a:lstStyle/>
        <a:p>
          <a:pPr latinLnBrk="1"/>
          <a:endParaRPr lang="ko-KR" altLang="en-US"/>
        </a:p>
      </dgm:t>
    </dgm:pt>
    <dgm:pt modelId="{8B5F454C-D044-4D1C-88F4-DA0FAE388D67}" type="sibTrans" cxnId="{4520FCF2-2CE8-4E14-A8EF-7A026E6B79CB}">
      <dgm:prSet/>
      <dgm:spPr/>
      <dgm:t>
        <a:bodyPr/>
        <a:lstStyle/>
        <a:p>
          <a:pPr latinLnBrk="1"/>
          <a:endParaRPr lang="ko-KR" altLang="en-US"/>
        </a:p>
      </dgm:t>
    </dgm:pt>
    <dgm:pt modelId="{4C6914D7-1D05-4A60-A7C9-2D5D0516A0D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Hbase</a:t>
          </a:r>
          <a:endParaRPr lang="ko-KR" altLang="en-US" dirty="0"/>
        </a:p>
      </dgm:t>
    </dgm:pt>
    <dgm:pt modelId="{5757A76F-61D9-4214-849D-402041508975}" type="parTrans" cxnId="{15D5AD27-C895-4D47-90D7-DE5B33FA589C}">
      <dgm:prSet/>
      <dgm:spPr/>
      <dgm:t>
        <a:bodyPr/>
        <a:lstStyle/>
        <a:p>
          <a:pPr latinLnBrk="1"/>
          <a:endParaRPr lang="ko-KR" altLang="en-US"/>
        </a:p>
      </dgm:t>
    </dgm:pt>
    <dgm:pt modelId="{16AB7FD0-35A7-470E-95E8-91CE9389EACF}" type="sibTrans" cxnId="{15D5AD27-C895-4D47-90D7-DE5B33FA589C}">
      <dgm:prSet/>
      <dgm:spPr/>
      <dgm:t>
        <a:bodyPr/>
        <a:lstStyle/>
        <a:p>
          <a:pPr latinLnBrk="1"/>
          <a:endParaRPr lang="ko-KR" altLang="en-US"/>
        </a:p>
      </dgm:t>
    </dgm:pt>
    <dgm:pt modelId="{4CDBF306-3C5D-48E3-A0BB-EBB684FD0399}">
      <dgm:prSet phldrT="[텍스트]"/>
      <dgm:spPr/>
      <dgm:t>
        <a:bodyPr/>
        <a:lstStyle/>
        <a:p>
          <a:pPr latinLnBrk="1"/>
          <a:r>
            <a:rPr lang="ko-KR" altLang="en-US" dirty="0" smtClean="0"/>
            <a:t>엑셀</a:t>
          </a:r>
          <a:endParaRPr lang="ko-KR" altLang="en-US" dirty="0"/>
        </a:p>
      </dgm:t>
    </dgm:pt>
    <dgm:pt modelId="{307E8094-2A41-40B1-A22F-42B374728922}" type="parTrans" cxnId="{1161033F-0D79-4D66-8C48-3019748DAAD7}">
      <dgm:prSet/>
      <dgm:spPr/>
      <dgm:t>
        <a:bodyPr/>
        <a:lstStyle/>
        <a:p>
          <a:pPr latinLnBrk="1"/>
          <a:endParaRPr lang="ko-KR" altLang="en-US"/>
        </a:p>
      </dgm:t>
    </dgm:pt>
    <dgm:pt modelId="{1DDE4108-9C86-4FAC-B1B7-3C1D5D0205F0}" type="sibTrans" cxnId="{1161033F-0D79-4D66-8C48-3019748DAAD7}">
      <dgm:prSet/>
      <dgm:spPr/>
      <dgm:t>
        <a:bodyPr/>
        <a:lstStyle/>
        <a:p>
          <a:pPr latinLnBrk="1"/>
          <a:endParaRPr lang="ko-KR" altLang="en-US"/>
        </a:p>
      </dgm:t>
    </dgm:pt>
    <dgm:pt modelId="{9D5E201B-A44E-44C6-95EE-5466E4006F4A}">
      <dgm:prSet phldrT="[텍스트]"/>
      <dgm:spPr/>
      <dgm:t>
        <a:bodyPr/>
        <a:lstStyle/>
        <a:p>
          <a:pPr latinLnBrk="1"/>
          <a:r>
            <a:rPr lang="ko-KR" altLang="en-US" dirty="0" smtClean="0"/>
            <a:t>텍스트파일</a:t>
          </a:r>
          <a:endParaRPr lang="ko-KR" altLang="en-US" dirty="0"/>
        </a:p>
      </dgm:t>
    </dgm:pt>
    <dgm:pt modelId="{29A9AF6D-C779-4224-A558-4AEABA8B4939}" type="parTrans" cxnId="{5D817ECD-CF9A-413A-BD60-90E854E2F832}">
      <dgm:prSet/>
      <dgm:spPr/>
      <dgm:t>
        <a:bodyPr/>
        <a:lstStyle/>
        <a:p>
          <a:pPr latinLnBrk="1"/>
          <a:endParaRPr lang="ko-KR" altLang="en-US"/>
        </a:p>
      </dgm:t>
    </dgm:pt>
    <dgm:pt modelId="{CEC61950-AD6C-427C-9E0A-514A1A202CBC}" type="sibTrans" cxnId="{5D817ECD-CF9A-413A-BD60-90E854E2F832}">
      <dgm:prSet/>
      <dgm:spPr/>
      <dgm:t>
        <a:bodyPr/>
        <a:lstStyle/>
        <a:p>
          <a:pPr latinLnBrk="1"/>
          <a:endParaRPr lang="ko-KR" altLang="en-US"/>
        </a:p>
      </dgm:t>
    </dgm:pt>
    <dgm:pt modelId="{20566E9E-75EC-4F17-B57E-7246C6043A67}">
      <dgm:prSet phldrT="[텍스트]"/>
      <dgm:spPr/>
      <dgm:t>
        <a:bodyPr/>
        <a:lstStyle/>
        <a:p>
          <a:pPr latinLnBrk="1"/>
          <a:r>
            <a:rPr lang="en-US" altLang="ko-KR" dirty="0" smtClean="0"/>
            <a:t>RDATA/RDA</a:t>
          </a:r>
          <a:endParaRPr lang="ko-KR" altLang="en-US" dirty="0"/>
        </a:p>
      </dgm:t>
    </dgm:pt>
    <dgm:pt modelId="{C52ECBEC-CF1E-4BF6-8B42-5ADBEB553AEB}" type="parTrans" cxnId="{437CFAF4-0415-49E8-A1E4-B8F058876F88}">
      <dgm:prSet/>
      <dgm:spPr/>
      <dgm:t>
        <a:bodyPr/>
        <a:lstStyle/>
        <a:p>
          <a:pPr latinLnBrk="1"/>
          <a:endParaRPr lang="ko-KR" altLang="en-US"/>
        </a:p>
      </dgm:t>
    </dgm:pt>
    <dgm:pt modelId="{89E7133F-5CD5-4454-BD15-BB021B792B52}" type="sibTrans" cxnId="{437CFAF4-0415-49E8-A1E4-B8F058876F88}">
      <dgm:prSet/>
      <dgm:spPr/>
      <dgm:t>
        <a:bodyPr/>
        <a:lstStyle/>
        <a:p>
          <a:pPr latinLnBrk="1"/>
          <a:endParaRPr lang="ko-KR" altLang="en-US"/>
        </a:p>
      </dgm:t>
    </dgm:pt>
    <dgm:pt modelId="{5B19D33B-5F52-45DB-96FB-5A317E39B905}">
      <dgm:prSet phldrT="[텍스트]"/>
      <dgm:spPr/>
      <dgm:t>
        <a:bodyPr/>
        <a:lstStyle/>
        <a:p>
          <a:pPr latinLnBrk="1"/>
          <a:r>
            <a:rPr lang="en-US" altLang="ko-KR" dirty="0" smtClean="0"/>
            <a:t>MongoDB</a:t>
          </a:r>
          <a:endParaRPr lang="ko-KR" altLang="en-US" dirty="0"/>
        </a:p>
      </dgm:t>
    </dgm:pt>
    <dgm:pt modelId="{B28916DC-54CE-4606-9A6F-693F38278A42}" type="parTrans" cxnId="{D9245A38-FB00-42BA-9A8D-48BD4DC60A92}">
      <dgm:prSet/>
      <dgm:spPr/>
      <dgm:t>
        <a:bodyPr/>
        <a:lstStyle/>
        <a:p>
          <a:pPr latinLnBrk="1"/>
          <a:endParaRPr lang="ko-KR" altLang="en-US"/>
        </a:p>
      </dgm:t>
    </dgm:pt>
    <dgm:pt modelId="{FAB2C696-42EF-4C4D-840B-34474051D4A3}" type="sibTrans" cxnId="{D9245A38-FB00-42BA-9A8D-48BD4DC60A92}">
      <dgm:prSet/>
      <dgm:spPr/>
      <dgm:t>
        <a:bodyPr/>
        <a:lstStyle/>
        <a:p>
          <a:pPr latinLnBrk="1"/>
          <a:endParaRPr lang="ko-KR" altLang="en-US"/>
        </a:p>
      </dgm:t>
    </dgm:pt>
    <dgm:pt modelId="{C11A117B-3FE3-476F-A3C6-70323A08C9DB}">
      <dgm:prSet phldrT="[텍스트]"/>
      <dgm:spPr/>
      <dgm:t>
        <a:bodyPr/>
        <a:lstStyle/>
        <a:p>
          <a:pPr latinLnBrk="1"/>
          <a:r>
            <a:rPr lang="en-US" altLang="ko-KR" dirty="0" smtClean="0"/>
            <a:t>PostgreSQL</a:t>
          </a:r>
          <a:endParaRPr lang="ko-KR" altLang="en-US" dirty="0"/>
        </a:p>
      </dgm:t>
    </dgm:pt>
    <dgm:pt modelId="{EB551E31-07CD-4D9C-BD74-7AE18B896261}" type="parTrans" cxnId="{F6724CB9-6C55-4522-8988-8859B8804C75}">
      <dgm:prSet/>
      <dgm:spPr/>
      <dgm:t>
        <a:bodyPr/>
        <a:lstStyle/>
        <a:p>
          <a:pPr latinLnBrk="1"/>
          <a:endParaRPr lang="ko-KR" altLang="en-US"/>
        </a:p>
      </dgm:t>
    </dgm:pt>
    <dgm:pt modelId="{5D7CA8FB-88ED-4A37-8C8C-2B85CF1EB44D}" type="sibTrans" cxnId="{F6724CB9-6C55-4522-8988-8859B8804C75}">
      <dgm:prSet/>
      <dgm:spPr/>
      <dgm:t>
        <a:bodyPr/>
        <a:lstStyle/>
        <a:p>
          <a:pPr latinLnBrk="1"/>
          <a:endParaRPr lang="ko-KR" altLang="en-US"/>
        </a:p>
      </dgm:t>
    </dgm:pt>
    <dgm:pt modelId="{3E97F909-8DC5-43D3-961F-48483079D952}" type="pres">
      <dgm:prSet presAssocID="{0B133AB7-E18C-448A-837A-A7F6DF644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2E6380-7AA4-4634-9776-AA6FFEBE1B95}" type="pres">
      <dgm:prSet presAssocID="{0C1566CF-C12F-4A8D-AF2F-B5AE32620F14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E4458E-748C-424C-80CE-17B402C7D4A7}" type="pres">
      <dgm:prSet presAssocID="{BF1BD3A0-95CE-4855-A679-9D7AC8D39FA9}" presName="parTrans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BFCB9C6-2CC4-4513-B48C-917FAD7687B1}" type="pres">
      <dgm:prSet presAssocID="{BF1BD3A0-95CE-4855-A679-9D7AC8D39FA9}" presName="connectorText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C5EC2E9-7CC9-4A39-9A13-13935AAC5181}" type="pres">
      <dgm:prSet presAssocID="{116953E8-3EEF-4837-BE79-E5FF2F9074F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7FA8E4-3CD0-47F1-AF71-0B1567CC837F}" type="pres">
      <dgm:prSet presAssocID="{5757A76F-61D9-4214-849D-402041508975}" presName="parTrans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7B86529-E375-4490-B6C4-45F2169A9A1F}" type="pres">
      <dgm:prSet presAssocID="{5757A76F-61D9-4214-849D-402041508975}" presName="connectorText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571395A-5A6E-4158-9E4D-093598B192A3}" type="pres">
      <dgm:prSet presAssocID="{4C6914D7-1D05-4A60-A7C9-2D5D0516A0D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EE7613-5D9F-45C7-8742-F20985CE164A}" type="pres">
      <dgm:prSet presAssocID="{C52ECBEC-CF1E-4BF6-8B42-5ADBEB553AEB}" presName="parTrans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79CC804-9DEC-4946-8AB8-1706F0CEC748}" type="pres">
      <dgm:prSet presAssocID="{C52ECBEC-CF1E-4BF6-8B42-5ADBEB553AEB}" presName="connectorText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B31A07A-E15C-42A6-AFA4-8A52AC8DEF77}" type="pres">
      <dgm:prSet presAssocID="{20566E9E-75EC-4F17-B57E-7246C6043A6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46C3CC-83E2-4789-861C-CB86F0BC965B}" type="pres">
      <dgm:prSet presAssocID="{307E8094-2A41-40B1-A22F-42B374728922}" presName="parTrans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08C32260-548C-4C13-BCCB-D322D984D6DC}" type="pres">
      <dgm:prSet presAssocID="{307E8094-2A41-40B1-A22F-42B374728922}" presName="connectorText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AC84D0F-E974-4049-9F00-45F1C3395F55}" type="pres">
      <dgm:prSet presAssocID="{4CDBF306-3C5D-48E3-A0BB-EBB684FD039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269EB-16EC-487B-B2A0-4414BA2FFB37}" type="pres">
      <dgm:prSet presAssocID="{29A9AF6D-C779-4224-A558-4AEABA8B4939}" presName="parTrans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86A60B2-E689-4988-9481-1F1836274A09}" type="pres">
      <dgm:prSet presAssocID="{29A9AF6D-C779-4224-A558-4AEABA8B4939}" presName="connectorText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99FE73E-5D36-4D32-96DC-8086E4AD6DFF}" type="pres">
      <dgm:prSet presAssocID="{9D5E201B-A44E-44C6-95EE-5466E4006F4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74F9A3-2502-4DA6-A538-EDA07AF66EBC}" type="pres">
      <dgm:prSet presAssocID="{B28916DC-54CE-4606-9A6F-693F38278A42}" presName="parTrans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09D6ABEA-6929-4DDE-810A-ABE3A3045FBC}" type="pres">
      <dgm:prSet presAssocID="{B28916DC-54CE-4606-9A6F-693F38278A42}" presName="connectorText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D78CE2A-29E0-4AF3-BB42-C7385B2E8E03}" type="pres">
      <dgm:prSet presAssocID="{5B19D33B-5F52-45DB-96FB-5A317E39B90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2FE9F-434A-4060-82AF-49AAB6EC670D}" type="pres">
      <dgm:prSet presAssocID="{EB551E31-07CD-4D9C-BD74-7AE18B896261}" presName="parTrans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76D377B-F8BE-4210-9DB5-E8B28E47872C}" type="pres">
      <dgm:prSet presAssocID="{EB551E31-07CD-4D9C-BD74-7AE18B896261}" presName="connectorText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B16BB0A-18C5-4F3E-B2D3-EB00287934EC}" type="pres">
      <dgm:prSet presAssocID="{C11A117B-3FE3-476F-A3C6-70323A08C9D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19B7B4-9CBC-4CB2-9F12-5F5BEE3F2E72}" type="presOf" srcId="{0B133AB7-E18C-448A-837A-A7F6DF644D63}" destId="{3E97F909-8DC5-43D3-961F-48483079D952}" srcOrd="0" destOrd="0" presId="urn:microsoft.com/office/officeart/2005/8/layout/radial5"/>
    <dgm:cxn modelId="{B278F211-3A33-4629-BE7C-47DEDFD76EEF}" type="presOf" srcId="{C11A117B-3FE3-476F-A3C6-70323A08C9DB}" destId="{1B16BB0A-18C5-4F3E-B2D3-EB00287934EC}" srcOrd="0" destOrd="0" presId="urn:microsoft.com/office/officeart/2005/8/layout/radial5"/>
    <dgm:cxn modelId="{248F7CB9-3730-46C6-9EB4-A42C11D4E3DD}" type="presOf" srcId="{BF1BD3A0-95CE-4855-A679-9D7AC8D39FA9}" destId="{3BFCB9C6-2CC4-4513-B48C-917FAD7687B1}" srcOrd="1" destOrd="0" presId="urn:microsoft.com/office/officeart/2005/8/layout/radial5"/>
    <dgm:cxn modelId="{DAF6551A-019A-45BD-B90A-2441CB8C5419}" type="presOf" srcId="{5B19D33B-5F52-45DB-96FB-5A317E39B905}" destId="{2D78CE2A-29E0-4AF3-BB42-C7385B2E8E03}" srcOrd="0" destOrd="0" presId="urn:microsoft.com/office/officeart/2005/8/layout/radial5"/>
    <dgm:cxn modelId="{B68DCC5C-47EC-4B5D-9093-D2B9E77A8C63}" srcId="{0B133AB7-E18C-448A-837A-A7F6DF644D63}" destId="{0C1566CF-C12F-4A8D-AF2F-B5AE32620F14}" srcOrd="0" destOrd="0" parTransId="{1CDCBF0B-E8F3-421C-96D7-8A36EEBBCDBF}" sibTransId="{8F92486F-AE0C-4236-8740-3060A3EDF951}"/>
    <dgm:cxn modelId="{D2761F91-DB89-42CD-80B3-DA338166A971}" type="presOf" srcId="{0C1566CF-C12F-4A8D-AF2F-B5AE32620F14}" destId="{562E6380-7AA4-4634-9776-AA6FFEBE1B95}" srcOrd="0" destOrd="0" presId="urn:microsoft.com/office/officeart/2005/8/layout/radial5"/>
    <dgm:cxn modelId="{D9245A38-FB00-42BA-9A8D-48BD4DC60A92}" srcId="{0C1566CF-C12F-4A8D-AF2F-B5AE32620F14}" destId="{5B19D33B-5F52-45DB-96FB-5A317E39B905}" srcOrd="5" destOrd="0" parTransId="{B28916DC-54CE-4606-9A6F-693F38278A42}" sibTransId="{FAB2C696-42EF-4C4D-840B-34474051D4A3}"/>
    <dgm:cxn modelId="{64CAE816-4473-4856-B816-3E2DF090A0A9}" type="presOf" srcId="{29A9AF6D-C779-4224-A558-4AEABA8B4939}" destId="{5FA269EB-16EC-487B-B2A0-4414BA2FFB37}" srcOrd="0" destOrd="0" presId="urn:microsoft.com/office/officeart/2005/8/layout/radial5"/>
    <dgm:cxn modelId="{4D967527-7FF6-46D9-A19C-AE01D9E1A47E}" type="presOf" srcId="{B28916DC-54CE-4606-9A6F-693F38278A42}" destId="{3E74F9A3-2502-4DA6-A538-EDA07AF66EBC}" srcOrd="0" destOrd="0" presId="urn:microsoft.com/office/officeart/2005/8/layout/radial5"/>
    <dgm:cxn modelId="{7231B160-8D95-4640-9EAF-525082287F62}" type="presOf" srcId="{EB551E31-07CD-4D9C-BD74-7AE18B896261}" destId="{C102FE9F-434A-4060-82AF-49AAB6EC670D}" srcOrd="0" destOrd="0" presId="urn:microsoft.com/office/officeart/2005/8/layout/radial5"/>
    <dgm:cxn modelId="{0F72CE86-0CA8-45A3-8B22-BCD2AA6BB76A}" type="presOf" srcId="{C52ECBEC-CF1E-4BF6-8B42-5ADBEB553AEB}" destId="{C6EE7613-5D9F-45C7-8742-F20985CE164A}" srcOrd="0" destOrd="0" presId="urn:microsoft.com/office/officeart/2005/8/layout/radial5"/>
    <dgm:cxn modelId="{FF7C4576-4A73-4BBF-9C9D-DBEC354950E6}" type="presOf" srcId="{9D5E201B-A44E-44C6-95EE-5466E4006F4A}" destId="{B99FE73E-5D36-4D32-96DC-8086E4AD6DFF}" srcOrd="0" destOrd="0" presId="urn:microsoft.com/office/officeart/2005/8/layout/radial5"/>
    <dgm:cxn modelId="{D6B7AAB9-D523-458C-A84D-67A794F84844}" type="presOf" srcId="{307E8094-2A41-40B1-A22F-42B374728922}" destId="{08C32260-548C-4C13-BCCB-D322D984D6DC}" srcOrd="1" destOrd="0" presId="urn:microsoft.com/office/officeart/2005/8/layout/radial5"/>
    <dgm:cxn modelId="{7E6B4B98-7652-403F-8A82-C05DFAFDF6D0}" type="presOf" srcId="{29A9AF6D-C779-4224-A558-4AEABA8B4939}" destId="{586A60B2-E689-4988-9481-1F1836274A09}" srcOrd="1" destOrd="0" presId="urn:microsoft.com/office/officeart/2005/8/layout/radial5"/>
    <dgm:cxn modelId="{9EE50DF0-3DAF-433A-A4DC-3EE55F877CE0}" type="presOf" srcId="{4CDBF306-3C5D-48E3-A0BB-EBB684FD0399}" destId="{7AC84D0F-E974-4049-9F00-45F1C3395F55}" srcOrd="0" destOrd="0" presId="urn:microsoft.com/office/officeart/2005/8/layout/radial5"/>
    <dgm:cxn modelId="{1919B02A-0489-4F0C-8B7B-CD2E104D47FC}" type="presOf" srcId="{EB551E31-07CD-4D9C-BD74-7AE18B896261}" destId="{F76D377B-F8BE-4210-9DB5-E8B28E47872C}" srcOrd="1" destOrd="0" presId="urn:microsoft.com/office/officeart/2005/8/layout/radial5"/>
    <dgm:cxn modelId="{4520FCF2-2CE8-4E14-A8EF-7A026E6B79CB}" srcId="{0C1566CF-C12F-4A8D-AF2F-B5AE32620F14}" destId="{116953E8-3EEF-4837-BE79-E5FF2F9074F5}" srcOrd="0" destOrd="0" parTransId="{BF1BD3A0-95CE-4855-A679-9D7AC8D39FA9}" sibTransId="{8B5F454C-D044-4D1C-88F4-DA0FAE388D67}"/>
    <dgm:cxn modelId="{15D5AD27-C895-4D47-90D7-DE5B33FA589C}" srcId="{0C1566CF-C12F-4A8D-AF2F-B5AE32620F14}" destId="{4C6914D7-1D05-4A60-A7C9-2D5D0516A0DD}" srcOrd="1" destOrd="0" parTransId="{5757A76F-61D9-4214-849D-402041508975}" sibTransId="{16AB7FD0-35A7-470E-95E8-91CE9389EACF}"/>
    <dgm:cxn modelId="{8D1A95A2-044A-4F90-8B4F-E7FD5C9B4747}" type="presOf" srcId="{116953E8-3EEF-4837-BE79-E5FF2F9074F5}" destId="{5C5EC2E9-7CC9-4A39-9A13-13935AAC5181}" srcOrd="0" destOrd="0" presId="urn:microsoft.com/office/officeart/2005/8/layout/radial5"/>
    <dgm:cxn modelId="{9EFF5B7E-22BC-4CC3-9F54-83475EB89EE5}" type="presOf" srcId="{20566E9E-75EC-4F17-B57E-7246C6043A67}" destId="{6B31A07A-E15C-42A6-AFA4-8A52AC8DEF77}" srcOrd="0" destOrd="0" presId="urn:microsoft.com/office/officeart/2005/8/layout/radial5"/>
    <dgm:cxn modelId="{E009A2B9-BACD-41D6-BC22-E2427F14CF1E}" type="presOf" srcId="{C52ECBEC-CF1E-4BF6-8B42-5ADBEB553AEB}" destId="{C79CC804-9DEC-4946-8AB8-1706F0CEC748}" srcOrd="1" destOrd="0" presId="urn:microsoft.com/office/officeart/2005/8/layout/radial5"/>
    <dgm:cxn modelId="{1161033F-0D79-4D66-8C48-3019748DAAD7}" srcId="{0C1566CF-C12F-4A8D-AF2F-B5AE32620F14}" destId="{4CDBF306-3C5D-48E3-A0BB-EBB684FD0399}" srcOrd="3" destOrd="0" parTransId="{307E8094-2A41-40B1-A22F-42B374728922}" sibTransId="{1DDE4108-9C86-4FAC-B1B7-3C1D5D0205F0}"/>
    <dgm:cxn modelId="{DAC5A842-E640-4F57-8F9A-C76C9B720725}" type="presOf" srcId="{BF1BD3A0-95CE-4855-A679-9D7AC8D39FA9}" destId="{7BE4458E-748C-424C-80CE-17B402C7D4A7}" srcOrd="0" destOrd="0" presId="urn:microsoft.com/office/officeart/2005/8/layout/radial5"/>
    <dgm:cxn modelId="{6706E442-0DE3-4337-856B-D6AF73CCC7DE}" type="presOf" srcId="{307E8094-2A41-40B1-A22F-42B374728922}" destId="{0C46C3CC-83E2-4789-861C-CB86F0BC965B}" srcOrd="0" destOrd="0" presId="urn:microsoft.com/office/officeart/2005/8/layout/radial5"/>
    <dgm:cxn modelId="{8B0CFDE0-A478-48F1-A47E-A54303B979D7}" type="presOf" srcId="{4C6914D7-1D05-4A60-A7C9-2D5D0516A0DD}" destId="{E571395A-5A6E-4158-9E4D-093598B192A3}" srcOrd="0" destOrd="0" presId="urn:microsoft.com/office/officeart/2005/8/layout/radial5"/>
    <dgm:cxn modelId="{5D817ECD-CF9A-413A-BD60-90E854E2F832}" srcId="{0C1566CF-C12F-4A8D-AF2F-B5AE32620F14}" destId="{9D5E201B-A44E-44C6-95EE-5466E4006F4A}" srcOrd="4" destOrd="0" parTransId="{29A9AF6D-C779-4224-A558-4AEABA8B4939}" sibTransId="{CEC61950-AD6C-427C-9E0A-514A1A202CBC}"/>
    <dgm:cxn modelId="{9B2A44A6-DBE6-44D2-BB34-A03CFF922557}" type="presOf" srcId="{B28916DC-54CE-4606-9A6F-693F38278A42}" destId="{09D6ABEA-6929-4DDE-810A-ABE3A3045FBC}" srcOrd="1" destOrd="0" presId="urn:microsoft.com/office/officeart/2005/8/layout/radial5"/>
    <dgm:cxn modelId="{F6724CB9-6C55-4522-8988-8859B8804C75}" srcId="{0C1566CF-C12F-4A8D-AF2F-B5AE32620F14}" destId="{C11A117B-3FE3-476F-A3C6-70323A08C9DB}" srcOrd="6" destOrd="0" parTransId="{EB551E31-07CD-4D9C-BD74-7AE18B896261}" sibTransId="{5D7CA8FB-88ED-4A37-8C8C-2B85CF1EB44D}"/>
    <dgm:cxn modelId="{437CFAF4-0415-49E8-A1E4-B8F058876F88}" srcId="{0C1566CF-C12F-4A8D-AF2F-B5AE32620F14}" destId="{20566E9E-75EC-4F17-B57E-7246C6043A67}" srcOrd="2" destOrd="0" parTransId="{C52ECBEC-CF1E-4BF6-8B42-5ADBEB553AEB}" sibTransId="{89E7133F-5CD5-4454-BD15-BB021B792B52}"/>
    <dgm:cxn modelId="{9A82B1D2-54F5-4A67-B160-4E040289688B}" type="presOf" srcId="{5757A76F-61D9-4214-849D-402041508975}" destId="{A87FA8E4-3CD0-47F1-AF71-0B1567CC837F}" srcOrd="0" destOrd="0" presId="urn:microsoft.com/office/officeart/2005/8/layout/radial5"/>
    <dgm:cxn modelId="{0FEC1A9B-71E6-49DB-B3FB-590177FDC15D}" type="presOf" srcId="{5757A76F-61D9-4214-849D-402041508975}" destId="{F7B86529-E375-4490-B6C4-45F2169A9A1F}" srcOrd="1" destOrd="0" presId="urn:microsoft.com/office/officeart/2005/8/layout/radial5"/>
    <dgm:cxn modelId="{91270A71-2A6D-4E2A-98D0-E114D856125E}" type="presParOf" srcId="{3E97F909-8DC5-43D3-961F-48483079D952}" destId="{562E6380-7AA4-4634-9776-AA6FFEBE1B95}" srcOrd="0" destOrd="0" presId="urn:microsoft.com/office/officeart/2005/8/layout/radial5"/>
    <dgm:cxn modelId="{F3DADB07-0334-4E76-A3B3-8DB8373D0684}" type="presParOf" srcId="{3E97F909-8DC5-43D3-961F-48483079D952}" destId="{7BE4458E-748C-424C-80CE-17B402C7D4A7}" srcOrd="1" destOrd="0" presId="urn:microsoft.com/office/officeart/2005/8/layout/radial5"/>
    <dgm:cxn modelId="{7EDD4148-EACA-43C2-B4C6-FC903E53530E}" type="presParOf" srcId="{7BE4458E-748C-424C-80CE-17B402C7D4A7}" destId="{3BFCB9C6-2CC4-4513-B48C-917FAD7687B1}" srcOrd="0" destOrd="0" presId="urn:microsoft.com/office/officeart/2005/8/layout/radial5"/>
    <dgm:cxn modelId="{6F8FE6E2-44F0-4ECD-963D-D08A54E6C23E}" type="presParOf" srcId="{3E97F909-8DC5-43D3-961F-48483079D952}" destId="{5C5EC2E9-7CC9-4A39-9A13-13935AAC5181}" srcOrd="2" destOrd="0" presId="urn:microsoft.com/office/officeart/2005/8/layout/radial5"/>
    <dgm:cxn modelId="{9B4ABD34-05E1-45C1-A627-142E5BCA92D8}" type="presParOf" srcId="{3E97F909-8DC5-43D3-961F-48483079D952}" destId="{A87FA8E4-3CD0-47F1-AF71-0B1567CC837F}" srcOrd="3" destOrd="0" presId="urn:microsoft.com/office/officeart/2005/8/layout/radial5"/>
    <dgm:cxn modelId="{6157C23A-C6BD-456C-B300-17249B7C1B25}" type="presParOf" srcId="{A87FA8E4-3CD0-47F1-AF71-0B1567CC837F}" destId="{F7B86529-E375-4490-B6C4-45F2169A9A1F}" srcOrd="0" destOrd="0" presId="urn:microsoft.com/office/officeart/2005/8/layout/radial5"/>
    <dgm:cxn modelId="{B15240CF-AFCC-4D91-A2B5-28E0736C8E13}" type="presParOf" srcId="{3E97F909-8DC5-43D3-961F-48483079D952}" destId="{E571395A-5A6E-4158-9E4D-093598B192A3}" srcOrd="4" destOrd="0" presId="urn:microsoft.com/office/officeart/2005/8/layout/radial5"/>
    <dgm:cxn modelId="{B021494B-7DEA-4B3F-8D80-0FEBF2BF941B}" type="presParOf" srcId="{3E97F909-8DC5-43D3-961F-48483079D952}" destId="{C6EE7613-5D9F-45C7-8742-F20985CE164A}" srcOrd="5" destOrd="0" presId="urn:microsoft.com/office/officeart/2005/8/layout/radial5"/>
    <dgm:cxn modelId="{BEB8E7F7-5DDF-4820-96E5-4067472F4AF4}" type="presParOf" srcId="{C6EE7613-5D9F-45C7-8742-F20985CE164A}" destId="{C79CC804-9DEC-4946-8AB8-1706F0CEC748}" srcOrd="0" destOrd="0" presId="urn:microsoft.com/office/officeart/2005/8/layout/radial5"/>
    <dgm:cxn modelId="{2EE7D938-E884-4F91-AB81-21F50B57B06B}" type="presParOf" srcId="{3E97F909-8DC5-43D3-961F-48483079D952}" destId="{6B31A07A-E15C-42A6-AFA4-8A52AC8DEF77}" srcOrd="6" destOrd="0" presId="urn:microsoft.com/office/officeart/2005/8/layout/radial5"/>
    <dgm:cxn modelId="{9EC5EAEC-08E4-4F2B-9C90-530615A037FB}" type="presParOf" srcId="{3E97F909-8DC5-43D3-961F-48483079D952}" destId="{0C46C3CC-83E2-4789-861C-CB86F0BC965B}" srcOrd="7" destOrd="0" presId="urn:microsoft.com/office/officeart/2005/8/layout/radial5"/>
    <dgm:cxn modelId="{161987A3-48CD-494A-A960-6100C58FAB95}" type="presParOf" srcId="{0C46C3CC-83E2-4789-861C-CB86F0BC965B}" destId="{08C32260-548C-4C13-BCCB-D322D984D6DC}" srcOrd="0" destOrd="0" presId="urn:microsoft.com/office/officeart/2005/8/layout/radial5"/>
    <dgm:cxn modelId="{D1487246-7090-44B5-BFF9-A3A0AFF6B5C4}" type="presParOf" srcId="{3E97F909-8DC5-43D3-961F-48483079D952}" destId="{7AC84D0F-E974-4049-9F00-45F1C3395F55}" srcOrd="8" destOrd="0" presId="urn:microsoft.com/office/officeart/2005/8/layout/radial5"/>
    <dgm:cxn modelId="{A5A058C0-4053-4BD6-AFE4-266DCEBAFD44}" type="presParOf" srcId="{3E97F909-8DC5-43D3-961F-48483079D952}" destId="{5FA269EB-16EC-487B-B2A0-4414BA2FFB37}" srcOrd="9" destOrd="0" presId="urn:microsoft.com/office/officeart/2005/8/layout/radial5"/>
    <dgm:cxn modelId="{4595425A-5E91-4F35-B3F5-C83EB8A131A6}" type="presParOf" srcId="{5FA269EB-16EC-487B-B2A0-4414BA2FFB37}" destId="{586A60B2-E689-4988-9481-1F1836274A09}" srcOrd="0" destOrd="0" presId="urn:microsoft.com/office/officeart/2005/8/layout/radial5"/>
    <dgm:cxn modelId="{5283ADF6-7DAD-49F7-8788-D94CB52A81DF}" type="presParOf" srcId="{3E97F909-8DC5-43D3-961F-48483079D952}" destId="{B99FE73E-5D36-4D32-96DC-8086E4AD6DFF}" srcOrd="10" destOrd="0" presId="urn:microsoft.com/office/officeart/2005/8/layout/radial5"/>
    <dgm:cxn modelId="{A5011D96-7F09-444F-AF42-AE8ECDD6A059}" type="presParOf" srcId="{3E97F909-8DC5-43D3-961F-48483079D952}" destId="{3E74F9A3-2502-4DA6-A538-EDA07AF66EBC}" srcOrd="11" destOrd="0" presId="urn:microsoft.com/office/officeart/2005/8/layout/radial5"/>
    <dgm:cxn modelId="{4459F1A4-3543-46AE-BCCD-6A8B2A51808D}" type="presParOf" srcId="{3E74F9A3-2502-4DA6-A538-EDA07AF66EBC}" destId="{09D6ABEA-6929-4DDE-810A-ABE3A3045FBC}" srcOrd="0" destOrd="0" presId="urn:microsoft.com/office/officeart/2005/8/layout/radial5"/>
    <dgm:cxn modelId="{9D003236-E7E4-4869-8F11-5A15ACA4F599}" type="presParOf" srcId="{3E97F909-8DC5-43D3-961F-48483079D952}" destId="{2D78CE2A-29E0-4AF3-BB42-C7385B2E8E03}" srcOrd="12" destOrd="0" presId="urn:microsoft.com/office/officeart/2005/8/layout/radial5"/>
    <dgm:cxn modelId="{133B32E0-0D31-485E-9B65-3D08F355CFE6}" type="presParOf" srcId="{3E97F909-8DC5-43D3-961F-48483079D952}" destId="{C102FE9F-434A-4060-82AF-49AAB6EC670D}" srcOrd="13" destOrd="0" presId="urn:microsoft.com/office/officeart/2005/8/layout/radial5"/>
    <dgm:cxn modelId="{B3394513-63D0-49C8-95A7-588C590E2D76}" type="presParOf" srcId="{C102FE9F-434A-4060-82AF-49AAB6EC670D}" destId="{F76D377B-F8BE-4210-9DB5-E8B28E47872C}" srcOrd="0" destOrd="0" presId="urn:microsoft.com/office/officeart/2005/8/layout/radial5"/>
    <dgm:cxn modelId="{2D294860-A5AB-4B64-80F9-F7263D976D04}" type="presParOf" srcId="{3E97F909-8DC5-43D3-961F-48483079D952}" destId="{1B16BB0A-18C5-4F3E-B2D3-EB00287934EC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6736B-79B7-4EF8-B8EF-641902E473B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3F4D06-7A44-416B-87D1-B61AF69A9FEC}">
      <dgm:prSet phldrT="[텍스트]"/>
      <dgm:spPr/>
      <dgm:t>
        <a:bodyPr/>
        <a:lstStyle/>
        <a:p>
          <a:pPr latinLnBrk="1"/>
          <a:r>
            <a:rPr lang="en-US" altLang="ko-KR" dirty="0" smtClean="0"/>
            <a:t>DB System</a:t>
          </a:r>
          <a:endParaRPr lang="ko-KR" altLang="en-US" dirty="0"/>
        </a:p>
      </dgm:t>
    </dgm:pt>
    <dgm:pt modelId="{F1E596DA-83C2-430B-9EFF-ADB12B790645}" type="parTrans" cxnId="{2489DE12-EF11-4507-8CC3-6FE8646CC85F}">
      <dgm:prSet/>
      <dgm:spPr/>
      <dgm:t>
        <a:bodyPr/>
        <a:lstStyle/>
        <a:p>
          <a:pPr latinLnBrk="1"/>
          <a:endParaRPr lang="ko-KR" altLang="en-US"/>
        </a:p>
      </dgm:t>
    </dgm:pt>
    <dgm:pt modelId="{69995E64-5C5D-46DD-BBB1-CB7857D91823}" type="sibTrans" cxnId="{2489DE12-EF11-4507-8CC3-6FE8646CC85F}">
      <dgm:prSet/>
      <dgm:spPr/>
      <dgm:t>
        <a:bodyPr/>
        <a:lstStyle/>
        <a:p>
          <a:pPr latinLnBrk="1"/>
          <a:endParaRPr lang="ko-KR" altLang="en-US"/>
        </a:p>
      </dgm:t>
    </dgm:pt>
    <dgm:pt modelId="{9250DDB0-97E6-4241-A08D-235586496582}">
      <dgm:prSet phldrT="[텍스트]"/>
      <dgm:spPr/>
      <dgm:t>
        <a:bodyPr/>
        <a:lstStyle/>
        <a:p>
          <a:pPr latinLnBrk="1"/>
          <a:r>
            <a:rPr lang="ko-KR" altLang="en-US" dirty="0" smtClean="0"/>
            <a:t>텍스트파일</a:t>
          </a:r>
          <a:endParaRPr lang="ko-KR" altLang="en-US" dirty="0"/>
        </a:p>
      </dgm:t>
    </dgm:pt>
    <dgm:pt modelId="{F0324A7D-5581-4C9E-978F-3DA220E7213F}" type="parTrans" cxnId="{8232D03A-D8D1-419B-8683-2EAD79BF57D8}">
      <dgm:prSet/>
      <dgm:spPr/>
      <dgm:t>
        <a:bodyPr/>
        <a:lstStyle/>
        <a:p>
          <a:pPr latinLnBrk="1"/>
          <a:endParaRPr lang="ko-KR" altLang="en-US"/>
        </a:p>
      </dgm:t>
    </dgm:pt>
    <dgm:pt modelId="{80B8A06C-A7FC-46E5-8A97-B474B0F1DFCD}" type="sibTrans" cxnId="{8232D03A-D8D1-419B-8683-2EAD79BF57D8}">
      <dgm:prSet/>
      <dgm:spPr/>
      <dgm:t>
        <a:bodyPr/>
        <a:lstStyle/>
        <a:p>
          <a:pPr latinLnBrk="1"/>
          <a:endParaRPr lang="ko-KR" altLang="en-US"/>
        </a:p>
      </dgm:t>
    </dgm:pt>
    <dgm:pt modelId="{08EE0433-3199-4614-BFCA-ABBF004490B5}">
      <dgm:prSet phldrT="[텍스트]"/>
      <dgm:spPr/>
      <dgm:t>
        <a:bodyPr/>
        <a:lstStyle/>
        <a:p>
          <a:pPr latinLnBrk="1"/>
          <a:r>
            <a:rPr lang="en-US" altLang="ko-KR" dirty="0" smtClean="0"/>
            <a:t>MySQL</a:t>
          </a:r>
          <a:endParaRPr lang="ko-KR" altLang="en-US" dirty="0"/>
        </a:p>
      </dgm:t>
    </dgm:pt>
    <dgm:pt modelId="{6FC55E69-0AB8-45A4-95E1-942687AC5BF4}" type="parTrans" cxnId="{409AF6B3-A450-497D-8092-0F48AA570CF0}">
      <dgm:prSet/>
      <dgm:spPr/>
      <dgm:t>
        <a:bodyPr/>
        <a:lstStyle/>
        <a:p>
          <a:pPr latinLnBrk="1"/>
          <a:endParaRPr lang="ko-KR" altLang="en-US"/>
        </a:p>
      </dgm:t>
    </dgm:pt>
    <dgm:pt modelId="{6C38C295-6CBA-4A62-B5AB-3AA4C4191C88}" type="sibTrans" cxnId="{409AF6B3-A450-497D-8092-0F48AA570CF0}">
      <dgm:prSet/>
      <dgm:spPr/>
      <dgm:t>
        <a:bodyPr/>
        <a:lstStyle/>
        <a:p>
          <a:pPr latinLnBrk="1"/>
          <a:endParaRPr lang="ko-KR" altLang="en-US"/>
        </a:p>
      </dgm:t>
    </dgm:pt>
    <dgm:pt modelId="{13F3B434-802B-4BE9-BAB5-DD602D603FAE}">
      <dgm:prSet phldrT="[텍스트]"/>
      <dgm:spPr/>
      <dgm:t>
        <a:bodyPr/>
        <a:lstStyle/>
        <a:p>
          <a:pPr latinLnBrk="1"/>
          <a:r>
            <a:rPr lang="ko-KR" altLang="en-US" dirty="0" smtClean="0"/>
            <a:t>엑셀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BBCE6579-A4EC-4221-923D-5F1E2CDE11BC}" type="parTrans" cxnId="{BDE1FA79-178A-41AB-9A94-EABA1D5119D6}">
      <dgm:prSet/>
      <dgm:spPr/>
      <dgm:t>
        <a:bodyPr/>
        <a:lstStyle/>
        <a:p>
          <a:pPr latinLnBrk="1"/>
          <a:endParaRPr lang="ko-KR" altLang="en-US"/>
        </a:p>
      </dgm:t>
    </dgm:pt>
    <dgm:pt modelId="{F9214217-4D10-4BF9-BF17-D6D35D49D9E3}" type="sibTrans" cxnId="{BDE1FA79-178A-41AB-9A94-EABA1D5119D6}">
      <dgm:prSet/>
      <dgm:spPr/>
      <dgm:t>
        <a:bodyPr/>
        <a:lstStyle/>
        <a:p>
          <a:pPr latinLnBrk="1"/>
          <a:endParaRPr lang="ko-KR" altLang="en-US"/>
        </a:p>
      </dgm:t>
    </dgm:pt>
    <dgm:pt modelId="{E3930BB1-ABBD-43E9-9249-1C50C3CC69B2}">
      <dgm:prSet phldrT="[텍스트]"/>
      <dgm:spPr/>
      <dgm:t>
        <a:bodyPr/>
        <a:lstStyle/>
        <a:p>
          <a:pPr latinLnBrk="1"/>
          <a:r>
            <a:rPr lang="ko-KR" altLang="en-US" dirty="0" smtClean="0"/>
            <a:t>유용한</a:t>
          </a:r>
          <a:r>
            <a:rPr lang="en-US" altLang="ko-KR" dirty="0" smtClean="0"/>
            <a:t> R</a:t>
          </a:r>
          <a:r>
            <a:rPr lang="ko-KR" altLang="en-US" dirty="0" smtClean="0"/>
            <a:t>패키지 함수</a:t>
          </a:r>
          <a:endParaRPr lang="ko-KR" altLang="en-US" dirty="0"/>
        </a:p>
      </dgm:t>
    </dgm:pt>
    <dgm:pt modelId="{E33BCB5B-22D3-46DD-8811-6988E05C6AE8}" type="parTrans" cxnId="{4999BE38-210D-4E9B-BFC0-2AD070FD7EA9}">
      <dgm:prSet/>
      <dgm:spPr/>
      <dgm:t>
        <a:bodyPr/>
        <a:lstStyle/>
        <a:p>
          <a:pPr latinLnBrk="1"/>
          <a:endParaRPr lang="ko-KR" altLang="en-US"/>
        </a:p>
      </dgm:t>
    </dgm:pt>
    <dgm:pt modelId="{8D3C986F-F8E4-4FB1-B9C5-213467955021}" type="sibTrans" cxnId="{4999BE38-210D-4E9B-BFC0-2AD070FD7EA9}">
      <dgm:prSet/>
      <dgm:spPr/>
      <dgm:t>
        <a:bodyPr/>
        <a:lstStyle/>
        <a:p>
          <a:pPr latinLnBrk="1"/>
          <a:endParaRPr lang="ko-KR" altLang="en-US"/>
        </a:p>
      </dgm:t>
    </dgm:pt>
    <dgm:pt modelId="{9085B79E-293D-4406-8B0E-DC074E908C57}">
      <dgm:prSet phldrT="[텍스트]"/>
      <dgm:spPr/>
      <dgm:t>
        <a:bodyPr/>
        <a:lstStyle/>
        <a:p>
          <a:pPr latinLnBrk="1"/>
          <a:r>
            <a:rPr lang="en-US" altLang="ko-KR" dirty="0" smtClean="0"/>
            <a:t>.csv, .txt &amp; .r</a:t>
          </a:r>
          <a:r>
            <a:rPr lang="ko-KR" altLang="en-US" dirty="0" smtClean="0"/>
            <a:t>같은 텍스트파일</a:t>
          </a:r>
          <a:endParaRPr lang="ko-KR" altLang="en-US" dirty="0"/>
        </a:p>
      </dgm:t>
    </dgm:pt>
    <dgm:pt modelId="{E9E90608-18FA-45DA-A432-7F2D15E8F249}" type="parTrans" cxnId="{9896C80C-6430-4854-95DE-341D350F0C4A}">
      <dgm:prSet/>
      <dgm:spPr/>
      <dgm:t>
        <a:bodyPr/>
        <a:lstStyle/>
        <a:p>
          <a:pPr latinLnBrk="1"/>
          <a:endParaRPr lang="ko-KR" altLang="en-US"/>
        </a:p>
      </dgm:t>
    </dgm:pt>
    <dgm:pt modelId="{E77E7500-7BFF-478D-98DE-AE412733B90C}" type="sibTrans" cxnId="{9896C80C-6430-4854-95DE-341D350F0C4A}">
      <dgm:prSet/>
      <dgm:spPr/>
      <dgm:t>
        <a:bodyPr/>
        <a:lstStyle/>
        <a:p>
          <a:pPr latinLnBrk="1"/>
          <a:endParaRPr lang="ko-KR" altLang="en-US"/>
        </a:p>
      </dgm:t>
    </dgm:pt>
    <dgm:pt modelId="{91AA8D60-6FA0-49B1-AE40-E9D44041544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RMySQL</a:t>
          </a:r>
          <a:endParaRPr lang="ko-KR" altLang="en-US" dirty="0"/>
        </a:p>
      </dgm:t>
    </dgm:pt>
    <dgm:pt modelId="{CA4CE30F-9E0E-45DF-B7C3-EC83CBC302E6}" type="parTrans" cxnId="{F995AAF7-1949-42C9-9757-048671E6A29E}">
      <dgm:prSet/>
      <dgm:spPr/>
      <dgm:t>
        <a:bodyPr/>
        <a:lstStyle/>
        <a:p>
          <a:pPr latinLnBrk="1"/>
          <a:endParaRPr lang="ko-KR" altLang="en-US"/>
        </a:p>
      </dgm:t>
    </dgm:pt>
    <dgm:pt modelId="{E3E9C6F3-9F9E-4A56-B30A-0D820A8B9E49}" type="sibTrans" cxnId="{F995AAF7-1949-42C9-9757-048671E6A29E}">
      <dgm:prSet/>
      <dgm:spPr/>
      <dgm:t>
        <a:bodyPr/>
        <a:lstStyle/>
        <a:p>
          <a:pPr latinLnBrk="1"/>
          <a:endParaRPr lang="ko-KR" altLang="en-US"/>
        </a:p>
      </dgm:t>
    </dgm:pt>
    <dgm:pt modelId="{35FB22A7-6BAA-4F03-9CDF-456BDB8F2BE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Xlsx</a:t>
          </a:r>
          <a:endParaRPr lang="ko-KR" altLang="en-US" dirty="0"/>
        </a:p>
      </dgm:t>
    </dgm:pt>
    <dgm:pt modelId="{75DE7427-192F-4B91-B010-C29D8B0D27A1}" type="parTrans" cxnId="{DE984D3A-0CF9-4075-867D-48D2A7E7CDFE}">
      <dgm:prSet/>
      <dgm:spPr/>
      <dgm:t>
        <a:bodyPr/>
        <a:lstStyle/>
        <a:p>
          <a:pPr latinLnBrk="1"/>
          <a:endParaRPr lang="ko-KR" altLang="en-US"/>
        </a:p>
      </dgm:t>
    </dgm:pt>
    <dgm:pt modelId="{B2A48569-4845-4EFC-BA10-929DBEC32538}" type="sibTrans" cxnId="{DE984D3A-0CF9-4075-867D-48D2A7E7CDFE}">
      <dgm:prSet/>
      <dgm:spPr/>
      <dgm:t>
        <a:bodyPr/>
        <a:lstStyle/>
        <a:p>
          <a:pPr latinLnBrk="1"/>
          <a:endParaRPr lang="ko-KR" altLang="en-US"/>
        </a:p>
      </dgm:t>
    </dgm:pt>
    <dgm:pt modelId="{77D8F15B-257A-48C7-92B8-CC9221F7080C}">
      <dgm:prSet phldrT="[텍스트]"/>
      <dgm:spPr/>
      <dgm:t>
        <a:bodyPr/>
        <a:lstStyle/>
        <a:p>
          <a:pPr latinLnBrk="1"/>
          <a:r>
            <a:rPr lang="en-US" altLang="ko-KR" dirty="0" smtClean="0"/>
            <a:t>MongoDB</a:t>
          </a:r>
          <a:endParaRPr lang="ko-KR" altLang="en-US" dirty="0"/>
        </a:p>
      </dgm:t>
    </dgm:pt>
    <dgm:pt modelId="{D58089B4-AB1F-431C-9A30-4A2831699718}" type="parTrans" cxnId="{393D711E-F7F0-4079-8332-191720981178}">
      <dgm:prSet/>
      <dgm:spPr/>
      <dgm:t>
        <a:bodyPr/>
        <a:lstStyle/>
        <a:p>
          <a:pPr latinLnBrk="1"/>
          <a:endParaRPr lang="ko-KR" altLang="en-US"/>
        </a:p>
      </dgm:t>
    </dgm:pt>
    <dgm:pt modelId="{323C50A0-017D-445F-BF28-1F2B052364CD}" type="sibTrans" cxnId="{393D711E-F7F0-4079-8332-191720981178}">
      <dgm:prSet/>
      <dgm:spPr/>
      <dgm:t>
        <a:bodyPr/>
        <a:lstStyle/>
        <a:p>
          <a:pPr latinLnBrk="1"/>
          <a:endParaRPr lang="ko-KR" altLang="en-US"/>
        </a:p>
      </dgm:t>
    </dgm:pt>
    <dgm:pt modelId="{F7DBD87B-69DF-4EFE-9A02-8F2B7A01325D}">
      <dgm:prSet phldrT="[텍스트]"/>
      <dgm:spPr/>
      <dgm:t>
        <a:bodyPr/>
        <a:lstStyle/>
        <a:p>
          <a:pPr latinLnBrk="1"/>
          <a:r>
            <a:rPr lang="en-US" altLang="ko-KR" dirty="0" smtClean="0"/>
            <a:t>SQLite</a:t>
          </a:r>
          <a:endParaRPr lang="ko-KR" altLang="en-US" dirty="0"/>
        </a:p>
      </dgm:t>
    </dgm:pt>
    <dgm:pt modelId="{C75ED365-B78B-44B3-9B46-B9332A1DF920}" type="parTrans" cxnId="{E9A986D2-7FEA-4F13-8CEB-D74E71070F68}">
      <dgm:prSet/>
      <dgm:spPr/>
      <dgm:t>
        <a:bodyPr/>
        <a:lstStyle/>
        <a:p>
          <a:pPr latinLnBrk="1"/>
          <a:endParaRPr lang="ko-KR" altLang="en-US"/>
        </a:p>
      </dgm:t>
    </dgm:pt>
    <dgm:pt modelId="{5D60B4B9-D115-491F-83CF-44BEEA0617BF}" type="sibTrans" cxnId="{E9A986D2-7FEA-4F13-8CEB-D74E71070F68}">
      <dgm:prSet/>
      <dgm:spPr/>
      <dgm:t>
        <a:bodyPr/>
        <a:lstStyle/>
        <a:p>
          <a:pPr latinLnBrk="1"/>
          <a:endParaRPr lang="ko-KR" altLang="en-US"/>
        </a:p>
      </dgm:t>
    </dgm:pt>
    <dgm:pt modelId="{3AFD73F8-685E-48FA-9134-2A92CC8C83E8}">
      <dgm:prSet phldrT="[텍스트]"/>
      <dgm:spPr/>
      <dgm:t>
        <a:bodyPr/>
        <a:lstStyle/>
        <a:p>
          <a:pPr latinLnBrk="1"/>
          <a:r>
            <a:rPr lang="en-US" altLang="ko-KR" dirty="0" smtClean="0"/>
            <a:t>PostgreSQL</a:t>
          </a:r>
          <a:endParaRPr lang="ko-KR" altLang="en-US" dirty="0"/>
        </a:p>
      </dgm:t>
    </dgm:pt>
    <dgm:pt modelId="{9C2E07B6-DC10-4F12-A1AB-BFC792C8D5FF}" type="parTrans" cxnId="{804BEE19-9D9F-4F14-85DD-51750BF9DB2A}">
      <dgm:prSet/>
      <dgm:spPr/>
      <dgm:t>
        <a:bodyPr/>
        <a:lstStyle/>
        <a:p>
          <a:pPr latinLnBrk="1"/>
          <a:endParaRPr lang="ko-KR" altLang="en-US"/>
        </a:p>
      </dgm:t>
    </dgm:pt>
    <dgm:pt modelId="{AC85201D-BDAD-4AE6-B8C0-DD5933D32068}" type="sibTrans" cxnId="{804BEE19-9D9F-4F14-85DD-51750BF9DB2A}">
      <dgm:prSet/>
      <dgm:spPr/>
      <dgm:t>
        <a:bodyPr/>
        <a:lstStyle/>
        <a:p>
          <a:pPr latinLnBrk="1"/>
          <a:endParaRPr lang="ko-KR" altLang="en-US"/>
        </a:p>
      </dgm:t>
    </dgm:pt>
    <dgm:pt modelId="{B1456EF3-6A2E-4E95-80C7-42C65A67300A}">
      <dgm:prSet phldrT="[텍스트]"/>
      <dgm:spPr/>
      <dgm:t>
        <a:bodyPr/>
        <a:lstStyle/>
        <a:p>
          <a:pPr latinLnBrk="1"/>
          <a:r>
            <a:rPr lang="en-US" altLang="ko-KR" dirty="0" smtClean="0"/>
            <a:t>HDFS</a:t>
          </a:r>
          <a:endParaRPr lang="ko-KR" altLang="en-US" dirty="0"/>
        </a:p>
      </dgm:t>
    </dgm:pt>
    <dgm:pt modelId="{73E9CFAC-5BBF-4DC1-84DB-09DB25D9B5A6}" type="parTrans" cxnId="{9728E45C-A184-4F28-848C-A447BE7582B4}">
      <dgm:prSet/>
      <dgm:spPr/>
      <dgm:t>
        <a:bodyPr/>
        <a:lstStyle/>
        <a:p>
          <a:pPr latinLnBrk="1"/>
          <a:endParaRPr lang="ko-KR" altLang="en-US"/>
        </a:p>
      </dgm:t>
    </dgm:pt>
    <dgm:pt modelId="{04266D1E-22B4-4773-BD3D-5029C8124BEE}" type="sibTrans" cxnId="{9728E45C-A184-4F28-848C-A447BE7582B4}">
      <dgm:prSet/>
      <dgm:spPr/>
      <dgm:t>
        <a:bodyPr/>
        <a:lstStyle/>
        <a:p>
          <a:pPr latinLnBrk="1"/>
          <a:endParaRPr lang="ko-KR" altLang="en-US"/>
        </a:p>
      </dgm:t>
    </dgm:pt>
    <dgm:pt modelId="{ACD089AF-7EDA-4477-B252-32692589ADC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하이브</a:t>
          </a:r>
          <a:endParaRPr lang="ko-KR" altLang="en-US" dirty="0"/>
        </a:p>
      </dgm:t>
    </dgm:pt>
    <dgm:pt modelId="{A5605309-666D-4FBB-94C7-FAB1E6957966}" type="parTrans" cxnId="{CC51F0B2-2DDF-4683-8256-88C9D09D4B22}">
      <dgm:prSet/>
      <dgm:spPr/>
      <dgm:t>
        <a:bodyPr/>
        <a:lstStyle/>
        <a:p>
          <a:pPr latinLnBrk="1"/>
          <a:endParaRPr lang="ko-KR" altLang="en-US"/>
        </a:p>
      </dgm:t>
    </dgm:pt>
    <dgm:pt modelId="{CEE9B961-EAE3-4200-9ED3-EABF2EDFFAE5}" type="sibTrans" cxnId="{CC51F0B2-2DDF-4683-8256-88C9D09D4B22}">
      <dgm:prSet/>
      <dgm:spPr/>
      <dgm:t>
        <a:bodyPr/>
        <a:lstStyle/>
        <a:p>
          <a:pPr latinLnBrk="1"/>
          <a:endParaRPr lang="ko-KR" altLang="en-US"/>
        </a:p>
      </dgm:t>
    </dgm:pt>
    <dgm:pt modelId="{86220229-791B-4BBA-9830-B1E17CEE2F08}">
      <dgm:prSet phldrT="[텍스트]"/>
      <dgm:spPr/>
      <dgm:t>
        <a:bodyPr/>
        <a:lstStyle/>
        <a:p>
          <a:pPr latinLnBrk="1"/>
          <a:r>
            <a:rPr lang="en-US" altLang="ko-KR" dirty="0" smtClean="0"/>
            <a:t>HBASE</a:t>
          </a:r>
          <a:endParaRPr lang="ko-KR" altLang="en-US" dirty="0"/>
        </a:p>
      </dgm:t>
    </dgm:pt>
    <dgm:pt modelId="{363239A9-C77E-4792-9044-9142930C051C}" type="parTrans" cxnId="{B03173E4-4F78-42B5-BAAE-77175450A2AB}">
      <dgm:prSet/>
      <dgm:spPr/>
      <dgm:t>
        <a:bodyPr/>
        <a:lstStyle/>
        <a:p>
          <a:pPr latinLnBrk="1"/>
          <a:endParaRPr lang="ko-KR" altLang="en-US"/>
        </a:p>
      </dgm:t>
    </dgm:pt>
    <dgm:pt modelId="{D43943FD-C3BE-4B03-80FC-1FA76C73CAEF}" type="sibTrans" cxnId="{B03173E4-4F78-42B5-BAAE-77175450A2AB}">
      <dgm:prSet/>
      <dgm:spPr/>
      <dgm:t>
        <a:bodyPr/>
        <a:lstStyle/>
        <a:p>
          <a:pPr latinLnBrk="1"/>
          <a:endParaRPr lang="ko-KR" altLang="en-US"/>
        </a:p>
      </dgm:t>
    </dgm:pt>
    <dgm:pt modelId="{6037BBF7-8AD2-4B31-8F00-2B721763D5C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Rmongo</a:t>
          </a:r>
          <a:endParaRPr lang="ko-KR" altLang="en-US" dirty="0"/>
        </a:p>
      </dgm:t>
    </dgm:pt>
    <dgm:pt modelId="{51BB13AD-0658-414B-BA52-BBCA71873B4E}" type="parTrans" cxnId="{87394CF0-ECB7-441A-9776-0055163DC15E}">
      <dgm:prSet/>
      <dgm:spPr/>
      <dgm:t>
        <a:bodyPr/>
        <a:lstStyle/>
        <a:p>
          <a:pPr latinLnBrk="1"/>
          <a:endParaRPr lang="ko-KR" altLang="en-US"/>
        </a:p>
      </dgm:t>
    </dgm:pt>
    <dgm:pt modelId="{A000B727-C8ED-4942-A1D2-F6DD45A7C496}" type="sibTrans" cxnId="{87394CF0-ECB7-441A-9776-0055163DC15E}">
      <dgm:prSet/>
      <dgm:spPr/>
      <dgm:t>
        <a:bodyPr/>
        <a:lstStyle/>
        <a:p>
          <a:pPr latinLnBrk="1"/>
          <a:endParaRPr lang="ko-KR" altLang="en-US"/>
        </a:p>
      </dgm:t>
    </dgm:pt>
    <dgm:pt modelId="{C5C4CFDA-88D5-469C-8BDC-9076DB1F9D9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RSQLite</a:t>
          </a:r>
          <a:endParaRPr lang="ko-KR" altLang="en-US" dirty="0"/>
        </a:p>
      </dgm:t>
    </dgm:pt>
    <dgm:pt modelId="{1638DB9F-4DFF-47BD-BE9B-AD14944BF513}" type="parTrans" cxnId="{5DB5CDAA-0493-4A86-93F6-338FE6F3EBEF}">
      <dgm:prSet/>
      <dgm:spPr/>
      <dgm:t>
        <a:bodyPr/>
        <a:lstStyle/>
        <a:p>
          <a:pPr latinLnBrk="1"/>
          <a:endParaRPr lang="ko-KR" altLang="en-US"/>
        </a:p>
      </dgm:t>
    </dgm:pt>
    <dgm:pt modelId="{0FBE089D-2033-4A76-9A54-F6BF606573E8}" type="sibTrans" cxnId="{5DB5CDAA-0493-4A86-93F6-338FE6F3EBEF}">
      <dgm:prSet/>
      <dgm:spPr/>
      <dgm:t>
        <a:bodyPr/>
        <a:lstStyle/>
        <a:p>
          <a:pPr latinLnBrk="1"/>
          <a:endParaRPr lang="ko-KR" altLang="en-US"/>
        </a:p>
      </dgm:t>
    </dgm:pt>
    <dgm:pt modelId="{E3CA104E-70AB-4321-8330-5E1EF14E744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RPostgtrSQL</a:t>
          </a:r>
          <a:endParaRPr lang="ko-KR" altLang="en-US" dirty="0"/>
        </a:p>
      </dgm:t>
    </dgm:pt>
    <dgm:pt modelId="{A74CCC79-1E5D-4768-820E-ED515BEACE7E}" type="parTrans" cxnId="{14F6E2FA-8C3C-4E9E-B469-D035FB088A57}">
      <dgm:prSet/>
      <dgm:spPr/>
      <dgm:t>
        <a:bodyPr/>
        <a:lstStyle/>
        <a:p>
          <a:pPr latinLnBrk="1"/>
          <a:endParaRPr lang="ko-KR" altLang="en-US"/>
        </a:p>
      </dgm:t>
    </dgm:pt>
    <dgm:pt modelId="{0BEC5C25-F5C9-4E50-8762-064D3F64A71A}" type="sibTrans" cxnId="{14F6E2FA-8C3C-4E9E-B469-D035FB088A57}">
      <dgm:prSet/>
      <dgm:spPr/>
      <dgm:t>
        <a:bodyPr/>
        <a:lstStyle/>
        <a:p>
          <a:pPr latinLnBrk="1"/>
          <a:endParaRPr lang="ko-KR" altLang="en-US"/>
        </a:p>
      </dgm:t>
    </dgm:pt>
    <dgm:pt modelId="{A7E50AC2-7BEA-4679-AE9B-A9AE7758ABA5}">
      <dgm:prSet phldrT="[텍스트]"/>
      <dgm:spPr/>
      <dgm:t>
        <a:bodyPr/>
        <a:lstStyle/>
        <a:p>
          <a:pPr latinLnBrk="1"/>
          <a:r>
            <a:rPr lang="en-US" altLang="ko-KR" dirty="0" smtClean="0"/>
            <a:t>RHDFS</a:t>
          </a:r>
          <a:endParaRPr lang="ko-KR" altLang="en-US" dirty="0"/>
        </a:p>
      </dgm:t>
    </dgm:pt>
    <dgm:pt modelId="{ABCF19F3-BD29-4D19-8035-914F48CE0A74}" type="parTrans" cxnId="{81ADBA37-1488-4F1A-961C-ED439C78581E}">
      <dgm:prSet/>
      <dgm:spPr/>
      <dgm:t>
        <a:bodyPr/>
        <a:lstStyle/>
        <a:p>
          <a:pPr latinLnBrk="1"/>
          <a:endParaRPr lang="ko-KR" altLang="en-US"/>
        </a:p>
      </dgm:t>
    </dgm:pt>
    <dgm:pt modelId="{818CF295-C9CA-444E-AD8F-933EEEC9B8B8}" type="sibTrans" cxnId="{81ADBA37-1488-4F1A-961C-ED439C78581E}">
      <dgm:prSet/>
      <dgm:spPr/>
      <dgm:t>
        <a:bodyPr/>
        <a:lstStyle/>
        <a:p>
          <a:pPr latinLnBrk="1"/>
          <a:endParaRPr lang="ko-KR" altLang="en-US"/>
        </a:p>
      </dgm:t>
    </dgm:pt>
    <dgm:pt modelId="{C70F8E48-DF6A-4070-8C33-81918CF2D8B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Rhive</a:t>
          </a:r>
          <a:endParaRPr lang="ko-KR" altLang="en-US" dirty="0"/>
        </a:p>
      </dgm:t>
    </dgm:pt>
    <dgm:pt modelId="{922988E3-F4D5-4B98-B428-11663E5D25D2}" type="parTrans" cxnId="{6E9EF78E-332E-40D6-A194-A4B5F28ADA47}">
      <dgm:prSet/>
      <dgm:spPr/>
      <dgm:t>
        <a:bodyPr/>
        <a:lstStyle/>
        <a:p>
          <a:pPr latinLnBrk="1"/>
          <a:endParaRPr lang="ko-KR" altLang="en-US"/>
        </a:p>
      </dgm:t>
    </dgm:pt>
    <dgm:pt modelId="{43BDDAA0-D403-4A14-B98D-143E46DB2789}" type="sibTrans" cxnId="{6E9EF78E-332E-40D6-A194-A4B5F28ADA47}">
      <dgm:prSet/>
      <dgm:spPr/>
      <dgm:t>
        <a:bodyPr/>
        <a:lstStyle/>
        <a:p>
          <a:pPr latinLnBrk="1"/>
          <a:endParaRPr lang="ko-KR" altLang="en-US"/>
        </a:p>
      </dgm:t>
    </dgm:pt>
    <dgm:pt modelId="{3C311C02-258A-40A5-B918-D5ED081BE0D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RHBase</a:t>
          </a:r>
          <a:endParaRPr lang="ko-KR" altLang="en-US" dirty="0"/>
        </a:p>
      </dgm:t>
    </dgm:pt>
    <dgm:pt modelId="{BC815190-D561-403C-B257-408A8DB08648}" type="parTrans" cxnId="{2B04BD56-2603-4446-AF0F-928A68AD423C}">
      <dgm:prSet/>
      <dgm:spPr/>
      <dgm:t>
        <a:bodyPr/>
        <a:lstStyle/>
        <a:p>
          <a:pPr latinLnBrk="1"/>
          <a:endParaRPr lang="ko-KR" altLang="en-US"/>
        </a:p>
      </dgm:t>
    </dgm:pt>
    <dgm:pt modelId="{816F74F2-8B0C-4FB7-BBA6-DFC076201D8C}" type="sibTrans" cxnId="{2B04BD56-2603-4446-AF0F-928A68AD423C}">
      <dgm:prSet/>
      <dgm:spPr/>
      <dgm:t>
        <a:bodyPr/>
        <a:lstStyle/>
        <a:p>
          <a:pPr latinLnBrk="1"/>
          <a:endParaRPr lang="ko-KR" altLang="en-US"/>
        </a:p>
      </dgm:t>
    </dgm:pt>
    <dgm:pt modelId="{12DD093F-A27D-4465-BD93-39FD902493C1}" type="pres">
      <dgm:prSet presAssocID="{4B46736B-79B7-4EF8-B8EF-641902E473B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703394-38B2-4FE3-BC36-F579108E500B}" type="pres">
      <dgm:prSet presAssocID="{353F4D06-7A44-416B-87D1-B61AF69A9FEC}" presName="root" presStyleCnt="0">
        <dgm:presLayoutVars>
          <dgm:chMax/>
          <dgm:chPref/>
        </dgm:presLayoutVars>
      </dgm:prSet>
      <dgm:spPr/>
    </dgm:pt>
    <dgm:pt modelId="{2CEFA0A3-9E49-4252-A7C6-80823DAEDC22}" type="pres">
      <dgm:prSet presAssocID="{353F4D06-7A44-416B-87D1-B61AF69A9FEC}" presName="rootComposite" presStyleCnt="0">
        <dgm:presLayoutVars/>
      </dgm:prSet>
      <dgm:spPr/>
    </dgm:pt>
    <dgm:pt modelId="{69F7CA04-22E9-496C-94CB-5CB47B358B1D}" type="pres">
      <dgm:prSet presAssocID="{353F4D06-7A44-416B-87D1-B61AF69A9FEC}" presName="ParentAccent" presStyleLbl="alignNode1" presStyleIdx="0" presStyleCnt="2" custFlipVert="1" custScaleY="47620"/>
      <dgm:spPr/>
    </dgm:pt>
    <dgm:pt modelId="{81F424A7-BFDE-4647-B85A-EC40D8D778D2}" type="pres">
      <dgm:prSet presAssocID="{353F4D06-7A44-416B-87D1-B61AF69A9FEC}" presName="ParentSmallAccent" presStyleLbl="fgAcc1" presStyleIdx="0" presStyleCnt="2"/>
      <dgm:spPr/>
    </dgm:pt>
    <dgm:pt modelId="{02FDEE08-966B-4D74-A69C-040BA8F02481}" type="pres">
      <dgm:prSet presAssocID="{353F4D06-7A44-416B-87D1-B61AF69A9FEC}" presName="Parent" presStyleLbl="revTx" presStyleIdx="0" presStyleCnt="20" custLinFactNeighborY="34374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6BD54-A93C-481E-8ED2-32F7C1ECA22F}" type="pres">
      <dgm:prSet presAssocID="{353F4D06-7A44-416B-87D1-B61AF69A9FEC}" presName="childShape" presStyleCnt="0">
        <dgm:presLayoutVars>
          <dgm:chMax val="0"/>
          <dgm:chPref val="0"/>
        </dgm:presLayoutVars>
      </dgm:prSet>
      <dgm:spPr/>
    </dgm:pt>
    <dgm:pt modelId="{A4584017-91C1-4E3D-B089-E1EEFE141B77}" type="pres">
      <dgm:prSet presAssocID="{9250DDB0-97E6-4241-A08D-235586496582}" presName="childComposite" presStyleCnt="0">
        <dgm:presLayoutVars>
          <dgm:chMax val="0"/>
          <dgm:chPref val="0"/>
        </dgm:presLayoutVars>
      </dgm:prSet>
      <dgm:spPr/>
    </dgm:pt>
    <dgm:pt modelId="{ABEDBE92-8622-48D1-B030-196A76A48B59}" type="pres">
      <dgm:prSet presAssocID="{9250DDB0-97E6-4241-A08D-235586496582}" presName="ChildAccent" presStyleLbl="solidFgAcc1" presStyleIdx="0" presStyleCnt="18"/>
      <dgm:spPr/>
    </dgm:pt>
    <dgm:pt modelId="{8A6718A1-B52F-4158-A58D-80F9FF5DE487}" type="pres">
      <dgm:prSet presAssocID="{9250DDB0-97E6-4241-A08D-235586496582}" presName="Child" presStyleLbl="revTx" presStyleIdx="1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5C8D0-1CF3-4DA5-8DA0-89B424A1E93D}" type="pres">
      <dgm:prSet presAssocID="{08EE0433-3199-4614-BFCA-ABBF004490B5}" presName="childComposite" presStyleCnt="0">
        <dgm:presLayoutVars>
          <dgm:chMax val="0"/>
          <dgm:chPref val="0"/>
        </dgm:presLayoutVars>
      </dgm:prSet>
      <dgm:spPr/>
    </dgm:pt>
    <dgm:pt modelId="{EA2CB7A9-DDA6-4C47-BBCE-532E0535A184}" type="pres">
      <dgm:prSet presAssocID="{08EE0433-3199-4614-BFCA-ABBF004490B5}" presName="ChildAccent" presStyleLbl="solidFgAcc1" presStyleIdx="1" presStyleCnt="18"/>
      <dgm:spPr/>
    </dgm:pt>
    <dgm:pt modelId="{009829B8-8DBD-4991-A567-A9AED58A0CAD}" type="pres">
      <dgm:prSet presAssocID="{08EE0433-3199-4614-BFCA-ABBF004490B5}" presName="Child" presStyleLbl="revTx" presStyleIdx="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B64CC1-C65B-42C3-93F8-BCA06BCC7897}" type="pres">
      <dgm:prSet presAssocID="{13F3B434-802B-4BE9-BAB5-DD602D603FAE}" presName="childComposite" presStyleCnt="0">
        <dgm:presLayoutVars>
          <dgm:chMax val="0"/>
          <dgm:chPref val="0"/>
        </dgm:presLayoutVars>
      </dgm:prSet>
      <dgm:spPr/>
    </dgm:pt>
    <dgm:pt modelId="{F05E08BE-F6D3-4518-9F74-3B6A1167B07A}" type="pres">
      <dgm:prSet presAssocID="{13F3B434-802B-4BE9-BAB5-DD602D603FAE}" presName="ChildAccent" presStyleLbl="solidFgAcc1" presStyleIdx="2" presStyleCnt="18"/>
      <dgm:spPr/>
    </dgm:pt>
    <dgm:pt modelId="{C862B373-9DE4-4D87-9EA9-92604FADDCC7}" type="pres">
      <dgm:prSet presAssocID="{13F3B434-802B-4BE9-BAB5-DD602D603FAE}" presName="Child" presStyleLbl="revTx" presStyleIdx="3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A85628-CF79-4467-9211-714BF52A0572}" type="pres">
      <dgm:prSet presAssocID="{77D8F15B-257A-48C7-92B8-CC9221F7080C}" presName="childComposite" presStyleCnt="0">
        <dgm:presLayoutVars>
          <dgm:chMax val="0"/>
          <dgm:chPref val="0"/>
        </dgm:presLayoutVars>
      </dgm:prSet>
      <dgm:spPr/>
    </dgm:pt>
    <dgm:pt modelId="{D0182D4C-9076-4C52-B367-08E7D446CD2F}" type="pres">
      <dgm:prSet presAssocID="{77D8F15B-257A-48C7-92B8-CC9221F7080C}" presName="ChildAccent" presStyleLbl="solidFgAcc1" presStyleIdx="3" presStyleCnt="18"/>
      <dgm:spPr/>
    </dgm:pt>
    <dgm:pt modelId="{0A7D8764-6933-42E4-9747-48B9E7783975}" type="pres">
      <dgm:prSet presAssocID="{77D8F15B-257A-48C7-92B8-CC9221F7080C}" presName="Child" presStyleLbl="revTx" presStyleIdx="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377B46-FE0D-4598-BB43-AEBAD008C9FD}" type="pres">
      <dgm:prSet presAssocID="{F7DBD87B-69DF-4EFE-9A02-8F2B7A01325D}" presName="childComposite" presStyleCnt="0">
        <dgm:presLayoutVars>
          <dgm:chMax val="0"/>
          <dgm:chPref val="0"/>
        </dgm:presLayoutVars>
      </dgm:prSet>
      <dgm:spPr/>
    </dgm:pt>
    <dgm:pt modelId="{E0BFB1DA-100B-46E8-B094-85AD345B73AC}" type="pres">
      <dgm:prSet presAssocID="{F7DBD87B-69DF-4EFE-9A02-8F2B7A01325D}" presName="ChildAccent" presStyleLbl="solidFgAcc1" presStyleIdx="4" presStyleCnt="18"/>
      <dgm:spPr/>
    </dgm:pt>
    <dgm:pt modelId="{BB7BBAF4-B84A-4E98-A146-666686F99D7B}" type="pres">
      <dgm:prSet presAssocID="{F7DBD87B-69DF-4EFE-9A02-8F2B7A01325D}" presName="Child" presStyleLbl="revTx" presStyleIdx="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831B51-5AF0-4A2B-822F-5897275BA970}" type="pres">
      <dgm:prSet presAssocID="{3AFD73F8-685E-48FA-9134-2A92CC8C83E8}" presName="childComposite" presStyleCnt="0">
        <dgm:presLayoutVars>
          <dgm:chMax val="0"/>
          <dgm:chPref val="0"/>
        </dgm:presLayoutVars>
      </dgm:prSet>
      <dgm:spPr/>
    </dgm:pt>
    <dgm:pt modelId="{1F38416A-CDF1-4D7D-80DF-08D33E7C492C}" type="pres">
      <dgm:prSet presAssocID="{3AFD73F8-685E-48FA-9134-2A92CC8C83E8}" presName="ChildAccent" presStyleLbl="solidFgAcc1" presStyleIdx="5" presStyleCnt="18"/>
      <dgm:spPr/>
    </dgm:pt>
    <dgm:pt modelId="{29BE01E1-3DF3-4835-89E2-6F895F0E4CA1}" type="pres">
      <dgm:prSet presAssocID="{3AFD73F8-685E-48FA-9134-2A92CC8C83E8}" presName="Child" presStyleLbl="revTx" presStyleIdx="6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927409-5249-4A08-BE85-AE669143ED4F}" type="pres">
      <dgm:prSet presAssocID="{B1456EF3-6A2E-4E95-80C7-42C65A67300A}" presName="childComposite" presStyleCnt="0">
        <dgm:presLayoutVars>
          <dgm:chMax val="0"/>
          <dgm:chPref val="0"/>
        </dgm:presLayoutVars>
      </dgm:prSet>
      <dgm:spPr/>
    </dgm:pt>
    <dgm:pt modelId="{0997C3FC-A2F1-40DC-8AFA-4C7DBBAE7AE2}" type="pres">
      <dgm:prSet presAssocID="{B1456EF3-6A2E-4E95-80C7-42C65A67300A}" presName="ChildAccent" presStyleLbl="solidFgAcc1" presStyleIdx="6" presStyleCnt="18"/>
      <dgm:spPr/>
    </dgm:pt>
    <dgm:pt modelId="{EC61FC9B-CA55-4EDF-947B-F2F94ED27ADD}" type="pres">
      <dgm:prSet presAssocID="{B1456EF3-6A2E-4E95-80C7-42C65A67300A}" presName="Child" presStyleLbl="revTx" presStyleIdx="7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E65A95-D074-40D1-A4B3-0DFBFE9172A8}" type="pres">
      <dgm:prSet presAssocID="{ACD089AF-7EDA-4477-B252-32692589ADCE}" presName="childComposite" presStyleCnt="0">
        <dgm:presLayoutVars>
          <dgm:chMax val="0"/>
          <dgm:chPref val="0"/>
        </dgm:presLayoutVars>
      </dgm:prSet>
      <dgm:spPr/>
    </dgm:pt>
    <dgm:pt modelId="{6B9628D7-F02A-484B-85A8-09E5A9ECF6C2}" type="pres">
      <dgm:prSet presAssocID="{ACD089AF-7EDA-4477-B252-32692589ADCE}" presName="ChildAccent" presStyleLbl="solidFgAcc1" presStyleIdx="7" presStyleCnt="18"/>
      <dgm:spPr/>
    </dgm:pt>
    <dgm:pt modelId="{A77AE102-9D8F-4225-A50A-E377FAF97790}" type="pres">
      <dgm:prSet presAssocID="{ACD089AF-7EDA-4477-B252-32692589ADCE}" presName="Child" presStyleLbl="revTx" presStyleIdx="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9FBB42-3BCA-44B5-BDDC-3C72AFE42D67}" type="pres">
      <dgm:prSet presAssocID="{86220229-791B-4BBA-9830-B1E17CEE2F08}" presName="childComposite" presStyleCnt="0">
        <dgm:presLayoutVars>
          <dgm:chMax val="0"/>
          <dgm:chPref val="0"/>
        </dgm:presLayoutVars>
      </dgm:prSet>
      <dgm:spPr/>
    </dgm:pt>
    <dgm:pt modelId="{D203F5A7-9CB8-43DD-8795-B5536975656F}" type="pres">
      <dgm:prSet presAssocID="{86220229-791B-4BBA-9830-B1E17CEE2F08}" presName="ChildAccent" presStyleLbl="solidFgAcc1" presStyleIdx="8" presStyleCnt="18"/>
      <dgm:spPr/>
    </dgm:pt>
    <dgm:pt modelId="{299F3E80-467D-4EEB-9A8A-03F4FA43DC84}" type="pres">
      <dgm:prSet presAssocID="{86220229-791B-4BBA-9830-B1E17CEE2F08}" presName="Child" presStyleLbl="revTx" presStyleIdx="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D3D8F9-A04F-4ED1-A9C2-2F797A06CEDC}" type="pres">
      <dgm:prSet presAssocID="{E3930BB1-ABBD-43E9-9249-1C50C3CC69B2}" presName="root" presStyleCnt="0">
        <dgm:presLayoutVars>
          <dgm:chMax/>
          <dgm:chPref/>
        </dgm:presLayoutVars>
      </dgm:prSet>
      <dgm:spPr/>
    </dgm:pt>
    <dgm:pt modelId="{5BE8625B-5CEB-4616-8C7A-6EFC4817B36B}" type="pres">
      <dgm:prSet presAssocID="{E3930BB1-ABBD-43E9-9249-1C50C3CC69B2}" presName="rootComposite" presStyleCnt="0">
        <dgm:presLayoutVars/>
      </dgm:prSet>
      <dgm:spPr/>
    </dgm:pt>
    <dgm:pt modelId="{AE7CAE41-321E-4BE5-B09E-6393BD6056E4}" type="pres">
      <dgm:prSet presAssocID="{E3930BB1-ABBD-43E9-9249-1C50C3CC69B2}" presName="ParentAccent" presStyleLbl="alignNode1" presStyleIdx="1" presStyleCnt="2" custFlipVert="1" custScaleY="47620"/>
      <dgm:spPr/>
    </dgm:pt>
    <dgm:pt modelId="{81A45E77-F58E-4D76-8792-E39DAF946347}" type="pres">
      <dgm:prSet presAssocID="{E3930BB1-ABBD-43E9-9249-1C50C3CC69B2}" presName="ParentSmallAccent" presStyleLbl="fgAcc1" presStyleIdx="1" presStyleCnt="2"/>
      <dgm:spPr/>
    </dgm:pt>
    <dgm:pt modelId="{303E2C41-3686-4663-A6C1-6C54AB3DCECA}" type="pres">
      <dgm:prSet presAssocID="{E3930BB1-ABBD-43E9-9249-1C50C3CC69B2}" presName="Parent" presStyleLbl="revTx" presStyleIdx="10" presStyleCnt="20" custLinFactNeighborY="34374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666142-D11E-4B87-A837-56B93C450A5F}" type="pres">
      <dgm:prSet presAssocID="{E3930BB1-ABBD-43E9-9249-1C50C3CC69B2}" presName="childShape" presStyleCnt="0">
        <dgm:presLayoutVars>
          <dgm:chMax val="0"/>
          <dgm:chPref val="0"/>
        </dgm:presLayoutVars>
      </dgm:prSet>
      <dgm:spPr/>
    </dgm:pt>
    <dgm:pt modelId="{10364C1E-BBCF-483C-96C3-E793D725F1FE}" type="pres">
      <dgm:prSet presAssocID="{9085B79E-293D-4406-8B0E-DC074E908C57}" presName="childComposite" presStyleCnt="0">
        <dgm:presLayoutVars>
          <dgm:chMax val="0"/>
          <dgm:chPref val="0"/>
        </dgm:presLayoutVars>
      </dgm:prSet>
      <dgm:spPr/>
    </dgm:pt>
    <dgm:pt modelId="{B50DABE1-14A6-4A2E-B1AE-BFD7A4D09CDF}" type="pres">
      <dgm:prSet presAssocID="{9085B79E-293D-4406-8B0E-DC074E908C57}" presName="ChildAccent" presStyleLbl="solidFgAcc1" presStyleIdx="9" presStyleCnt="18"/>
      <dgm:spPr/>
    </dgm:pt>
    <dgm:pt modelId="{74876612-8543-47C1-855F-2B1E79B1112F}" type="pres">
      <dgm:prSet presAssocID="{9085B79E-293D-4406-8B0E-DC074E908C57}" presName="Child" presStyleLbl="revTx" presStyleIdx="11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51BC0D-9B41-44B0-97F7-795518877704}" type="pres">
      <dgm:prSet presAssocID="{91AA8D60-6FA0-49B1-AE40-E9D440415446}" presName="childComposite" presStyleCnt="0">
        <dgm:presLayoutVars>
          <dgm:chMax val="0"/>
          <dgm:chPref val="0"/>
        </dgm:presLayoutVars>
      </dgm:prSet>
      <dgm:spPr/>
    </dgm:pt>
    <dgm:pt modelId="{081D2FDA-5F7E-4BDB-9B25-F14966A076B9}" type="pres">
      <dgm:prSet presAssocID="{91AA8D60-6FA0-49B1-AE40-E9D440415446}" presName="ChildAccent" presStyleLbl="solidFgAcc1" presStyleIdx="10" presStyleCnt="18"/>
      <dgm:spPr/>
    </dgm:pt>
    <dgm:pt modelId="{6D8B56F2-DC75-4DBC-BF3B-9A30803CFEBD}" type="pres">
      <dgm:prSet presAssocID="{91AA8D60-6FA0-49B1-AE40-E9D440415446}" presName="Child" presStyleLbl="revTx" presStyleIdx="1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C696BB-E828-424B-BE26-27C9C97B5A53}" type="pres">
      <dgm:prSet presAssocID="{35FB22A7-6BAA-4F03-9CDF-456BDB8F2BE3}" presName="childComposite" presStyleCnt="0">
        <dgm:presLayoutVars>
          <dgm:chMax val="0"/>
          <dgm:chPref val="0"/>
        </dgm:presLayoutVars>
      </dgm:prSet>
      <dgm:spPr/>
    </dgm:pt>
    <dgm:pt modelId="{C965C2BA-1256-472F-BFBB-5FEA7CA5DCB2}" type="pres">
      <dgm:prSet presAssocID="{35FB22A7-6BAA-4F03-9CDF-456BDB8F2BE3}" presName="ChildAccent" presStyleLbl="solidFgAcc1" presStyleIdx="11" presStyleCnt="18"/>
      <dgm:spPr/>
    </dgm:pt>
    <dgm:pt modelId="{11F2986C-424A-413B-89E1-AA958855C094}" type="pres">
      <dgm:prSet presAssocID="{35FB22A7-6BAA-4F03-9CDF-456BDB8F2BE3}" presName="Child" presStyleLbl="revTx" presStyleIdx="13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97BE26-E0DE-4EA4-9DC7-28D0EA0FCC7A}" type="pres">
      <dgm:prSet presAssocID="{6037BBF7-8AD2-4B31-8F00-2B721763D5C7}" presName="childComposite" presStyleCnt="0">
        <dgm:presLayoutVars>
          <dgm:chMax val="0"/>
          <dgm:chPref val="0"/>
        </dgm:presLayoutVars>
      </dgm:prSet>
      <dgm:spPr/>
    </dgm:pt>
    <dgm:pt modelId="{54E5930B-CD91-43EA-9096-C596F0C1942B}" type="pres">
      <dgm:prSet presAssocID="{6037BBF7-8AD2-4B31-8F00-2B721763D5C7}" presName="ChildAccent" presStyleLbl="solidFgAcc1" presStyleIdx="12" presStyleCnt="18"/>
      <dgm:spPr/>
    </dgm:pt>
    <dgm:pt modelId="{3922C993-9263-4B99-B922-A65AF7E33E87}" type="pres">
      <dgm:prSet presAssocID="{6037BBF7-8AD2-4B31-8F00-2B721763D5C7}" presName="Child" presStyleLbl="revTx" presStyleIdx="1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5FC990-5626-41B1-B871-BD3D845382B3}" type="pres">
      <dgm:prSet presAssocID="{C5C4CFDA-88D5-469C-8BDC-9076DB1F9D92}" presName="childComposite" presStyleCnt="0">
        <dgm:presLayoutVars>
          <dgm:chMax val="0"/>
          <dgm:chPref val="0"/>
        </dgm:presLayoutVars>
      </dgm:prSet>
      <dgm:spPr/>
    </dgm:pt>
    <dgm:pt modelId="{0E979031-F306-487B-91BA-39A52A2C1BF4}" type="pres">
      <dgm:prSet presAssocID="{C5C4CFDA-88D5-469C-8BDC-9076DB1F9D92}" presName="ChildAccent" presStyleLbl="solidFgAcc1" presStyleIdx="13" presStyleCnt="18"/>
      <dgm:spPr/>
    </dgm:pt>
    <dgm:pt modelId="{3398FC9A-E5F2-49FA-BDFA-6098E2E0F553}" type="pres">
      <dgm:prSet presAssocID="{C5C4CFDA-88D5-469C-8BDC-9076DB1F9D92}" presName="Child" presStyleLbl="revTx" presStyleIdx="1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6BFD03-D16B-4CB3-9C5E-029DCF4593F1}" type="pres">
      <dgm:prSet presAssocID="{E3CA104E-70AB-4321-8330-5E1EF14E7447}" presName="childComposite" presStyleCnt="0">
        <dgm:presLayoutVars>
          <dgm:chMax val="0"/>
          <dgm:chPref val="0"/>
        </dgm:presLayoutVars>
      </dgm:prSet>
      <dgm:spPr/>
    </dgm:pt>
    <dgm:pt modelId="{EBCDA6A9-43C6-48C9-8B9A-DB350B421F10}" type="pres">
      <dgm:prSet presAssocID="{E3CA104E-70AB-4321-8330-5E1EF14E7447}" presName="ChildAccent" presStyleLbl="solidFgAcc1" presStyleIdx="14" presStyleCnt="18"/>
      <dgm:spPr/>
    </dgm:pt>
    <dgm:pt modelId="{1CD8A7B4-8A20-46B1-B041-DD7505ED9482}" type="pres">
      <dgm:prSet presAssocID="{E3CA104E-70AB-4321-8330-5E1EF14E7447}" presName="Child" presStyleLbl="revTx" presStyleIdx="16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747D2D-75DE-4F47-B63F-ED6AEAB4AB23}" type="pres">
      <dgm:prSet presAssocID="{A7E50AC2-7BEA-4679-AE9B-A9AE7758ABA5}" presName="childComposite" presStyleCnt="0">
        <dgm:presLayoutVars>
          <dgm:chMax val="0"/>
          <dgm:chPref val="0"/>
        </dgm:presLayoutVars>
      </dgm:prSet>
      <dgm:spPr/>
    </dgm:pt>
    <dgm:pt modelId="{2A8B8ECD-623E-4F7F-AE1E-238788138485}" type="pres">
      <dgm:prSet presAssocID="{A7E50AC2-7BEA-4679-AE9B-A9AE7758ABA5}" presName="ChildAccent" presStyleLbl="solidFgAcc1" presStyleIdx="15" presStyleCnt="18"/>
      <dgm:spPr/>
    </dgm:pt>
    <dgm:pt modelId="{CFF9E30A-4404-48FF-A6B7-56A7A715C211}" type="pres">
      <dgm:prSet presAssocID="{A7E50AC2-7BEA-4679-AE9B-A9AE7758ABA5}" presName="Child" presStyleLbl="revTx" presStyleIdx="17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98ED2-D9D7-4048-885B-EAEC1F6AA3F2}" type="pres">
      <dgm:prSet presAssocID="{C70F8E48-DF6A-4070-8C33-81918CF2D8B6}" presName="childComposite" presStyleCnt="0">
        <dgm:presLayoutVars>
          <dgm:chMax val="0"/>
          <dgm:chPref val="0"/>
        </dgm:presLayoutVars>
      </dgm:prSet>
      <dgm:spPr/>
    </dgm:pt>
    <dgm:pt modelId="{5E1070F2-657E-4FBD-8DBC-4E3780E5DF05}" type="pres">
      <dgm:prSet presAssocID="{C70F8E48-DF6A-4070-8C33-81918CF2D8B6}" presName="ChildAccent" presStyleLbl="solidFgAcc1" presStyleIdx="16" presStyleCnt="18"/>
      <dgm:spPr/>
    </dgm:pt>
    <dgm:pt modelId="{4359863A-F76F-4A36-8C63-06B4C87E04D7}" type="pres">
      <dgm:prSet presAssocID="{C70F8E48-DF6A-4070-8C33-81918CF2D8B6}" presName="Child" presStyleLbl="revTx" presStyleIdx="1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C68232-E111-45CE-AE11-B101AF4EA46B}" type="pres">
      <dgm:prSet presAssocID="{3C311C02-258A-40A5-B918-D5ED081BE0D5}" presName="childComposite" presStyleCnt="0">
        <dgm:presLayoutVars>
          <dgm:chMax val="0"/>
          <dgm:chPref val="0"/>
        </dgm:presLayoutVars>
      </dgm:prSet>
      <dgm:spPr/>
    </dgm:pt>
    <dgm:pt modelId="{07FCDCEA-BB70-43A7-9177-A61D83EBCC92}" type="pres">
      <dgm:prSet presAssocID="{3C311C02-258A-40A5-B918-D5ED081BE0D5}" presName="ChildAccent" presStyleLbl="solidFgAcc1" presStyleIdx="17" presStyleCnt="18"/>
      <dgm:spPr/>
    </dgm:pt>
    <dgm:pt modelId="{5A11D344-037C-46AD-A91E-BC6C379116A5}" type="pres">
      <dgm:prSet presAssocID="{3C311C02-258A-40A5-B918-D5ED081BE0D5}" presName="Child" presStyleLbl="revTx" presStyleIdx="1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999BE38-210D-4E9B-BFC0-2AD070FD7EA9}" srcId="{4B46736B-79B7-4EF8-B8EF-641902E473BA}" destId="{E3930BB1-ABBD-43E9-9249-1C50C3CC69B2}" srcOrd="1" destOrd="0" parTransId="{E33BCB5B-22D3-46DD-8811-6988E05C6AE8}" sibTransId="{8D3C986F-F8E4-4FB1-B9C5-213467955021}"/>
    <dgm:cxn modelId="{6874C037-F71E-49F0-84EF-9B2641E90588}" type="presOf" srcId="{86220229-791B-4BBA-9830-B1E17CEE2F08}" destId="{299F3E80-467D-4EEB-9A8A-03F4FA43DC84}" srcOrd="0" destOrd="0" presId="urn:microsoft.com/office/officeart/2008/layout/SquareAccentList"/>
    <dgm:cxn modelId="{2C0F1217-2902-41A5-AE7F-D2012C05D003}" type="presOf" srcId="{B1456EF3-6A2E-4E95-80C7-42C65A67300A}" destId="{EC61FC9B-CA55-4EDF-947B-F2F94ED27ADD}" srcOrd="0" destOrd="0" presId="urn:microsoft.com/office/officeart/2008/layout/SquareAccentList"/>
    <dgm:cxn modelId="{F995AAF7-1949-42C9-9757-048671E6A29E}" srcId="{E3930BB1-ABBD-43E9-9249-1C50C3CC69B2}" destId="{91AA8D60-6FA0-49B1-AE40-E9D440415446}" srcOrd="1" destOrd="0" parTransId="{CA4CE30F-9E0E-45DF-B7C3-EC83CBC302E6}" sibTransId="{E3E9C6F3-9F9E-4A56-B30A-0D820A8B9E49}"/>
    <dgm:cxn modelId="{902A24C3-18B1-471C-8AB8-75A6AAD55B92}" type="presOf" srcId="{C5C4CFDA-88D5-469C-8BDC-9076DB1F9D92}" destId="{3398FC9A-E5F2-49FA-BDFA-6098E2E0F553}" srcOrd="0" destOrd="0" presId="urn:microsoft.com/office/officeart/2008/layout/SquareAccentList"/>
    <dgm:cxn modelId="{AC84C101-2109-42BB-8C90-0338613A8E28}" type="presOf" srcId="{4B46736B-79B7-4EF8-B8EF-641902E473BA}" destId="{12DD093F-A27D-4465-BD93-39FD902493C1}" srcOrd="0" destOrd="0" presId="urn:microsoft.com/office/officeart/2008/layout/SquareAccentList"/>
    <dgm:cxn modelId="{B8A2546D-56F7-422F-88F7-B2E83ED9699C}" type="presOf" srcId="{35FB22A7-6BAA-4F03-9CDF-456BDB8F2BE3}" destId="{11F2986C-424A-413B-89E1-AA958855C094}" srcOrd="0" destOrd="0" presId="urn:microsoft.com/office/officeart/2008/layout/SquareAccentList"/>
    <dgm:cxn modelId="{CC35F95F-BC59-494C-877C-7F0322E9E703}" type="presOf" srcId="{9250DDB0-97E6-4241-A08D-235586496582}" destId="{8A6718A1-B52F-4158-A58D-80F9FF5DE487}" srcOrd="0" destOrd="0" presId="urn:microsoft.com/office/officeart/2008/layout/SquareAccentList"/>
    <dgm:cxn modelId="{AB38B4E3-3F99-4278-A2F5-2134A164224A}" type="presOf" srcId="{91AA8D60-6FA0-49B1-AE40-E9D440415446}" destId="{6D8B56F2-DC75-4DBC-BF3B-9A30803CFEBD}" srcOrd="0" destOrd="0" presId="urn:microsoft.com/office/officeart/2008/layout/SquareAccentList"/>
    <dgm:cxn modelId="{409AF6B3-A450-497D-8092-0F48AA570CF0}" srcId="{353F4D06-7A44-416B-87D1-B61AF69A9FEC}" destId="{08EE0433-3199-4614-BFCA-ABBF004490B5}" srcOrd="1" destOrd="0" parTransId="{6FC55E69-0AB8-45A4-95E1-942687AC5BF4}" sibTransId="{6C38C295-6CBA-4A62-B5AB-3AA4C4191C88}"/>
    <dgm:cxn modelId="{8DB9A59A-2B3B-4FE6-9AC6-94AA93D84DB1}" type="presOf" srcId="{13F3B434-802B-4BE9-BAB5-DD602D603FAE}" destId="{C862B373-9DE4-4D87-9EA9-92604FADDCC7}" srcOrd="0" destOrd="0" presId="urn:microsoft.com/office/officeart/2008/layout/SquareAccentList"/>
    <dgm:cxn modelId="{75A82E3A-06E4-4392-A666-A487BE50C399}" type="presOf" srcId="{A7E50AC2-7BEA-4679-AE9B-A9AE7758ABA5}" destId="{CFF9E30A-4404-48FF-A6B7-56A7A715C211}" srcOrd="0" destOrd="0" presId="urn:microsoft.com/office/officeart/2008/layout/SquareAccentList"/>
    <dgm:cxn modelId="{60F1034F-C40D-4D1D-9365-314AF19CD775}" type="presOf" srcId="{3C311C02-258A-40A5-B918-D5ED081BE0D5}" destId="{5A11D344-037C-46AD-A91E-BC6C379116A5}" srcOrd="0" destOrd="0" presId="urn:microsoft.com/office/officeart/2008/layout/SquareAccentList"/>
    <dgm:cxn modelId="{2489DE12-EF11-4507-8CC3-6FE8646CC85F}" srcId="{4B46736B-79B7-4EF8-B8EF-641902E473BA}" destId="{353F4D06-7A44-416B-87D1-B61AF69A9FEC}" srcOrd="0" destOrd="0" parTransId="{F1E596DA-83C2-430B-9EFF-ADB12B790645}" sibTransId="{69995E64-5C5D-46DD-BBB1-CB7857D91823}"/>
    <dgm:cxn modelId="{81ADBA37-1488-4F1A-961C-ED439C78581E}" srcId="{E3930BB1-ABBD-43E9-9249-1C50C3CC69B2}" destId="{A7E50AC2-7BEA-4679-AE9B-A9AE7758ABA5}" srcOrd="6" destOrd="0" parTransId="{ABCF19F3-BD29-4D19-8035-914F48CE0A74}" sibTransId="{818CF295-C9CA-444E-AD8F-933EEEC9B8B8}"/>
    <dgm:cxn modelId="{5DB5CDAA-0493-4A86-93F6-338FE6F3EBEF}" srcId="{E3930BB1-ABBD-43E9-9249-1C50C3CC69B2}" destId="{C5C4CFDA-88D5-469C-8BDC-9076DB1F9D92}" srcOrd="4" destOrd="0" parTransId="{1638DB9F-4DFF-47BD-BE9B-AD14944BF513}" sibTransId="{0FBE089D-2033-4A76-9A54-F6BF606573E8}"/>
    <dgm:cxn modelId="{D7E54CED-AF30-4D9A-A84E-789B8DFC0214}" type="presOf" srcId="{E3CA104E-70AB-4321-8330-5E1EF14E7447}" destId="{1CD8A7B4-8A20-46B1-B041-DD7505ED9482}" srcOrd="0" destOrd="0" presId="urn:microsoft.com/office/officeart/2008/layout/SquareAccentList"/>
    <dgm:cxn modelId="{BDE1FA79-178A-41AB-9A94-EABA1D5119D6}" srcId="{353F4D06-7A44-416B-87D1-B61AF69A9FEC}" destId="{13F3B434-802B-4BE9-BAB5-DD602D603FAE}" srcOrd="2" destOrd="0" parTransId="{BBCE6579-A4EC-4221-923D-5F1E2CDE11BC}" sibTransId="{F9214217-4D10-4BF9-BF17-D6D35D49D9E3}"/>
    <dgm:cxn modelId="{7C05A9D9-1D0F-46BC-AC79-F55F2BD8CD10}" type="presOf" srcId="{F7DBD87B-69DF-4EFE-9A02-8F2B7A01325D}" destId="{BB7BBAF4-B84A-4E98-A146-666686F99D7B}" srcOrd="0" destOrd="0" presId="urn:microsoft.com/office/officeart/2008/layout/SquareAccentList"/>
    <dgm:cxn modelId="{8232D03A-D8D1-419B-8683-2EAD79BF57D8}" srcId="{353F4D06-7A44-416B-87D1-B61AF69A9FEC}" destId="{9250DDB0-97E6-4241-A08D-235586496582}" srcOrd="0" destOrd="0" parTransId="{F0324A7D-5581-4C9E-978F-3DA220E7213F}" sibTransId="{80B8A06C-A7FC-46E5-8A97-B474B0F1DFCD}"/>
    <dgm:cxn modelId="{457D2DF4-41DC-4C5F-B33D-A5EB5A7EA1D1}" type="presOf" srcId="{C70F8E48-DF6A-4070-8C33-81918CF2D8B6}" destId="{4359863A-F76F-4A36-8C63-06B4C87E04D7}" srcOrd="0" destOrd="0" presId="urn:microsoft.com/office/officeart/2008/layout/SquareAccentList"/>
    <dgm:cxn modelId="{9896C80C-6430-4854-95DE-341D350F0C4A}" srcId="{E3930BB1-ABBD-43E9-9249-1C50C3CC69B2}" destId="{9085B79E-293D-4406-8B0E-DC074E908C57}" srcOrd="0" destOrd="0" parTransId="{E9E90608-18FA-45DA-A432-7F2D15E8F249}" sibTransId="{E77E7500-7BFF-478D-98DE-AE412733B90C}"/>
    <dgm:cxn modelId="{02A8F80D-D273-4A91-A8AE-2F57F9C1C55D}" type="presOf" srcId="{6037BBF7-8AD2-4B31-8F00-2B721763D5C7}" destId="{3922C993-9263-4B99-B922-A65AF7E33E87}" srcOrd="0" destOrd="0" presId="urn:microsoft.com/office/officeart/2008/layout/SquareAccentList"/>
    <dgm:cxn modelId="{F7D4113D-D49D-4FA7-98AF-0844480445B4}" type="presOf" srcId="{E3930BB1-ABBD-43E9-9249-1C50C3CC69B2}" destId="{303E2C41-3686-4663-A6C1-6C54AB3DCECA}" srcOrd="0" destOrd="0" presId="urn:microsoft.com/office/officeart/2008/layout/SquareAccentList"/>
    <dgm:cxn modelId="{FBB91FDD-66AF-478F-8DF9-C7AD8FD2227A}" type="presOf" srcId="{353F4D06-7A44-416B-87D1-B61AF69A9FEC}" destId="{02FDEE08-966B-4D74-A69C-040BA8F02481}" srcOrd="0" destOrd="0" presId="urn:microsoft.com/office/officeart/2008/layout/SquareAccentList"/>
    <dgm:cxn modelId="{E1A3299F-83C1-4A90-83FC-DDA0B34C5572}" type="presOf" srcId="{9085B79E-293D-4406-8B0E-DC074E908C57}" destId="{74876612-8543-47C1-855F-2B1E79B1112F}" srcOrd="0" destOrd="0" presId="urn:microsoft.com/office/officeart/2008/layout/SquareAccentList"/>
    <dgm:cxn modelId="{804BEE19-9D9F-4F14-85DD-51750BF9DB2A}" srcId="{353F4D06-7A44-416B-87D1-B61AF69A9FEC}" destId="{3AFD73F8-685E-48FA-9134-2A92CC8C83E8}" srcOrd="5" destOrd="0" parTransId="{9C2E07B6-DC10-4F12-A1AB-BFC792C8D5FF}" sibTransId="{AC85201D-BDAD-4AE6-B8C0-DD5933D32068}"/>
    <dgm:cxn modelId="{DE984D3A-0CF9-4075-867D-48D2A7E7CDFE}" srcId="{E3930BB1-ABBD-43E9-9249-1C50C3CC69B2}" destId="{35FB22A7-6BAA-4F03-9CDF-456BDB8F2BE3}" srcOrd="2" destOrd="0" parTransId="{75DE7427-192F-4B91-B010-C29D8B0D27A1}" sibTransId="{B2A48569-4845-4EFC-BA10-929DBEC32538}"/>
    <dgm:cxn modelId="{9728E45C-A184-4F28-848C-A447BE7582B4}" srcId="{353F4D06-7A44-416B-87D1-B61AF69A9FEC}" destId="{B1456EF3-6A2E-4E95-80C7-42C65A67300A}" srcOrd="6" destOrd="0" parTransId="{73E9CFAC-5BBF-4DC1-84DB-09DB25D9B5A6}" sibTransId="{04266D1E-22B4-4773-BD3D-5029C8124BEE}"/>
    <dgm:cxn modelId="{6E9EF78E-332E-40D6-A194-A4B5F28ADA47}" srcId="{E3930BB1-ABBD-43E9-9249-1C50C3CC69B2}" destId="{C70F8E48-DF6A-4070-8C33-81918CF2D8B6}" srcOrd="7" destOrd="0" parTransId="{922988E3-F4D5-4B98-B428-11663E5D25D2}" sibTransId="{43BDDAA0-D403-4A14-B98D-143E46DB2789}"/>
    <dgm:cxn modelId="{CC51F0B2-2DDF-4683-8256-88C9D09D4B22}" srcId="{353F4D06-7A44-416B-87D1-B61AF69A9FEC}" destId="{ACD089AF-7EDA-4477-B252-32692589ADCE}" srcOrd="7" destOrd="0" parTransId="{A5605309-666D-4FBB-94C7-FAB1E6957966}" sibTransId="{CEE9B961-EAE3-4200-9ED3-EABF2EDFFAE5}"/>
    <dgm:cxn modelId="{2B04BD56-2603-4446-AF0F-928A68AD423C}" srcId="{E3930BB1-ABBD-43E9-9249-1C50C3CC69B2}" destId="{3C311C02-258A-40A5-B918-D5ED081BE0D5}" srcOrd="8" destOrd="0" parTransId="{BC815190-D561-403C-B257-408A8DB08648}" sibTransId="{816F74F2-8B0C-4FB7-BBA6-DFC076201D8C}"/>
    <dgm:cxn modelId="{E9A986D2-7FEA-4F13-8CEB-D74E71070F68}" srcId="{353F4D06-7A44-416B-87D1-B61AF69A9FEC}" destId="{F7DBD87B-69DF-4EFE-9A02-8F2B7A01325D}" srcOrd="4" destOrd="0" parTransId="{C75ED365-B78B-44B3-9B46-B9332A1DF920}" sibTransId="{5D60B4B9-D115-491F-83CF-44BEEA0617BF}"/>
    <dgm:cxn modelId="{393D711E-F7F0-4079-8332-191720981178}" srcId="{353F4D06-7A44-416B-87D1-B61AF69A9FEC}" destId="{77D8F15B-257A-48C7-92B8-CC9221F7080C}" srcOrd="3" destOrd="0" parTransId="{D58089B4-AB1F-431C-9A30-4A2831699718}" sibTransId="{323C50A0-017D-445F-BF28-1F2B052364CD}"/>
    <dgm:cxn modelId="{14F6E2FA-8C3C-4E9E-B469-D035FB088A57}" srcId="{E3930BB1-ABBD-43E9-9249-1C50C3CC69B2}" destId="{E3CA104E-70AB-4321-8330-5E1EF14E7447}" srcOrd="5" destOrd="0" parTransId="{A74CCC79-1E5D-4768-820E-ED515BEACE7E}" sibTransId="{0BEC5C25-F5C9-4E50-8762-064D3F64A71A}"/>
    <dgm:cxn modelId="{B03173E4-4F78-42B5-BAAE-77175450A2AB}" srcId="{353F4D06-7A44-416B-87D1-B61AF69A9FEC}" destId="{86220229-791B-4BBA-9830-B1E17CEE2F08}" srcOrd="8" destOrd="0" parTransId="{363239A9-C77E-4792-9044-9142930C051C}" sibTransId="{D43943FD-C3BE-4B03-80FC-1FA76C73CAEF}"/>
    <dgm:cxn modelId="{87394CF0-ECB7-441A-9776-0055163DC15E}" srcId="{E3930BB1-ABBD-43E9-9249-1C50C3CC69B2}" destId="{6037BBF7-8AD2-4B31-8F00-2B721763D5C7}" srcOrd="3" destOrd="0" parTransId="{51BB13AD-0658-414B-BA52-BBCA71873B4E}" sibTransId="{A000B727-C8ED-4942-A1D2-F6DD45A7C496}"/>
    <dgm:cxn modelId="{7E26DC24-4A9C-4893-A4AF-8BFA67D63908}" type="presOf" srcId="{ACD089AF-7EDA-4477-B252-32692589ADCE}" destId="{A77AE102-9D8F-4225-A50A-E377FAF97790}" srcOrd="0" destOrd="0" presId="urn:microsoft.com/office/officeart/2008/layout/SquareAccentList"/>
    <dgm:cxn modelId="{2AF95DEF-339A-4497-8E1B-66AD2E697807}" type="presOf" srcId="{3AFD73F8-685E-48FA-9134-2A92CC8C83E8}" destId="{29BE01E1-3DF3-4835-89E2-6F895F0E4CA1}" srcOrd="0" destOrd="0" presId="urn:microsoft.com/office/officeart/2008/layout/SquareAccentList"/>
    <dgm:cxn modelId="{2359240B-3C00-4124-84D0-7E01563C57E6}" type="presOf" srcId="{77D8F15B-257A-48C7-92B8-CC9221F7080C}" destId="{0A7D8764-6933-42E4-9747-48B9E7783975}" srcOrd="0" destOrd="0" presId="urn:microsoft.com/office/officeart/2008/layout/SquareAccentList"/>
    <dgm:cxn modelId="{3124C668-6F26-4D0A-82B8-F0E37EB05E88}" type="presOf" srcId="{08EE0433-3199-4614-BFCA-ABBF004490B5}" destId="{009829B8-8DBD-4991-A567-A9AED58A0CAD}" srcOrd="0" destOrd="0" presId="urn:microsoft.com/office/officeart/2008/layout/SquareAccentList"/>
    <dgm:cxn modelId="{0315B81A-0BC3-4F14-A894-A327722C09DC}" type="presParOf" srcId="{12DD093F-A27D-4465-BD93-39FD902493C1}" destId="{34703394-38B2-4FE3-BC36-F579108E500B}" srcOrd="0" destOrd="0" presId="urn:microsoft.com/office/officeart/2008/layout/SquareAccentList"/>
    <dgm:cxn modelId="{8C7F51D7-0465-48A6-B3C4-9BFD00F2A53E}" type="presParOf" srcId="{34703394-38B2-4FE3-BC36-F579108E500B}" destId="{2CEFA0A3-9E49-4252-A7C6-80823DAEDC22}" srcOrd="0" destOrd="0" presId="urn:microsoft.com/office/officeart/2008/layout/SquareAccentList"/>
    <dgm:cxn modelId="{823CDDEE-3D75-49F0-8340-6B1C2EFC1628}" type="presParOf" srcId="{2CEFA0A3-9E49-4252-A7C6-80823DAEDC22}" destId="{69F7CA04-22E9-496C-94CB-5CB47B358B1D}" srcOrd="0" destOrd="0" presId="urn:microsoft.com/office/officeart/2008/layout/SquareAccentList"/>
    <dgm:cxn modelId="{E739EDB6-B3AD-43D0-8328-D629AF4779E0}" type="presParOf" srcId="{2CEFA0A3-9E49-4252-A7C6-80823DAEDC22}" destId="{81F424A7-BFDE-4647-B85A-EC40D8D778D2}" srcOrd="1" destOrd="0" presId="urn:microsoft.com/office/officeart/2008/layout/SquareAccentList"/>
    <dgm:cxn modelId="{DB881CA7-CC26-4E9B-BF69-4CB0D8407E89}" type="presParOf" srcId="{2CEFA0A3-9E49-4252-A7C6-80823DAEDC22}" destId="{02FDEE08-966B-4D74-A69C-040BA8F02481}" srcOrd="2" destOrd="0" presId="urn:microsoft.com/office/officeart/2008/layout/SquareAccentList"/>
    <dgm:cxn modelId="{5D42DEDF-A4BF-48E3-BD47-6B719C76B9F0}" type="presParOf" srcId="{34703394-38B2-4FE3-BC36-F579108E500B}" destId="{88A6BD54-A93C-481E-8ED2-32F7C1ECA22F}" srcOrd="1" destOrd="0" presId="urn:microsoft.com/office/officeart/2008/layout/SquareAccentList"/>
    <dgm:cxn modelId="{0A954501-BDC5-4A1E-B6A1-A7BD36776C99}" type="presParOf" srcId="{88A6BD54-A93C-481E-8ED2-32F7C1ECA22F}" destId="{A4584017-91C1-4E3D-B089-E1EEFE141B77}" srcOrd="0" destOrd="0" presId="urn:microsoft.com/office/officeart/2008/layout/SquareAccentList"/>
    <dgm:cxn modelId="{B8918830-DB38-4ED6-85D9-12FBE94CB908}" type="presParOf" srcId="{A4584017-91C1-4E3D-B089-E1EEFE141B77}" destId="{ABEDBE92-8622-48D1-B030-196A76A48B59}" srcOrd="0" destOrd="0" presId="urn:microsoft.com/office/officeart/2008/layout/SquareAccentList"/>
    <dgm:cxn modelId="{C3E715D6-F2D5-4C14-AD20-D8F84A7110CE}" type="presParOf" srcId="{A4584017-91C1-4E3D-B089-E1EEFE141B77}" destId="{8A6718A1-B52F-4158-A58D-80F9FF5DE487}" srcOrd="1" destOrd="0" presId="urn:microsoft.com/office/officeart/2008/layout/SquareAccentList"/>
    <dgm:cxn modelId="{74DA3668-DEC8-4D2D-9D1F-0FB08E7ED315}" type="presParOf" srcId="{88A6BD54-A93C-481E-8ED2-32F7C1ECA22F}" destId="{ECE5C8D0-1CF3-4DA5-8DA0-89B424A1E93D}" srcOrd="1" destOrd="0" presId="urn:microsoft.com/office/officeart/2008/layout/SquareAccentList"/>
    <dgm:cxn modelId="{B473C6D2-F91C-4F1C-8F05-94D5C2F13F96}" type="presParOf" srcId="{ECE5C8D0-1CF3-4DA5-8DA0-89B424A1E93D}" destId="{EA2CB7A9-DDA6-4C47-BBCE-532E0535A184}" srcOrd="0" destOrd="0" presId="urn:microsoft.com/office/officeart/2008/layout/SquareAccentList"/>
    <dgm:cxn modelId="{DC2B7035-49B3-48EF-8493-393E1553AA62}" type="presParOf" srcId="{ECE5C8D0-1CF3-4DA5-8DA0-89B424A1E93D}" destId="{009829B8-8DBD-4991-A567-A9AED58A0CAD}" srcOrd="1" destOrd="0" presId="urn:microsoft.com/office/officeart/2008/layout/SquareAccentList"/>
    <dgm:cxn modelId="{372B0D43-3979-4844-9F84-CE58464CD253}" type="presParOf" srcId="{88A6BD54-A93C-481E-8ED2-32F7C1ECA22F}" destId="{F3B64CC1-C65B-42C3-93F8-BCA06BCC7897}" srcOrd="2" destOrd="0" presId="urn:microsoft.com/office/officeart/2008/layout/SquareAccentList"/>
    <dgm:cxn modelId="{73CBAE30-7C1B-456B-9FB4-E8F4A3977118}" type="presParOf" srcId="{F3B64CC1-C65B-42C3-93F8-BCA06BCC7897}" destId="{F05E08BE-F6D3-4518-9F74-3B6A1167B07A}" srcOrd="0" destOrd="0" presId="urn:microsoft.com/office/officeart/2008/layout/SquareAccentList"/>
    <dgm:cxn modelId="{EADAF588-07B3-474D-97C3-09E0A0E8F6E5}" type="presParOf" srcId="{F3B64CC1-C65B-42C3-93F8-BCA06BCC7897}" destId="{C862B373-9DE4-4D87-9EA9-92604FADDCC7}" srcOrd="1" destOrd="0" presId="urn:microsoft.com/office/officeart/2008/layout/SquareAccentList"/>
    <dgm:cxn modelId="{FCDAE355-08F0-48B9-8001-BC01693ADA36}" type="presParOf" srcId="{88A6BD54-A93C-481E-8ED2-32F7C1ECA22F}" destId="{07A85628-CF79-4467-9211-714BF52A0572}" srcOrd="3" destOrd="0" presId="urn:microsoft.com/office/officeart/2008/layout/SquareAccentList"/>
    <dgm:cxn modelId="{6BFA844B-A37D-4E9E-B6F3-9116153D25AE}" type="presParOf" srcId="{07A85628-CF79-4467-9211-714BF52A0572}" destId="{D0182D4C-9076-4C52-B367-08E7D446CD2F}" srcOrd="0" destOrd="0" presId="urn:microsoft.com/office/officeart/2008/layout/SquareAccentList"/>
    <dgm:cxn modelId="{F2871694-DAA2-4263-98C5-DD3F4F657941}" type="presParOf" srcId="{07A85628-CF79-4467-9211-714BF52A0572}" destId="{0A7D8764-6933-42E4-9747-48B9E7783975}" srcOrd="1" destOrd="0" presId="urn:microsoft.com/office/officeart/2008/layout/SquareAccentList"/>
    <dgm:cxn modelId="{2A576362-2623-4936-8CE6-15C9FA5DD4BA}" type="presParOf" srcId="{88A6BD54-A93C-481E-8ED2-32F7C1ECA22F}" destId="{47377B46-FE0D-4598-BB43-AEBAD008C9FD}" srcOrd="4" destOrd="0" presId="urn:microsoft.com/office/officeart/2008/layout/SquareAccentList"/>
    <dgm:cxn modelId="{A2364E1B-ACF3-4DE8-9589-2DB5BB3825D2}" type="presParOf" srcId="{47377B46-FE0D-4598-BB43-AEBAD008C9FD}" destId="{E0BFB1DA-100B-46E8-B094-85AD345B73AC}" srcOrd="0" destOrd="0" presId="urn:microsoft.com/office/officeart/2008/layout/SquareAccentList"/>
    <dgm:cxn modelId="{DD77A421-8119-417F-832E-F3A88A9182C3}" type="presParOf" srcId="{47377B46-FE0D-4598-BB43-AEBAD008C9FD}" destId="{BB7BBAF4-B84A-4E98-A146-666686F99D7B}" srcOrd="1" destOrd="0" presId="urn:microsoft.com/office/officeart/2008/layout/SquareAccentList"/>
    <dgm:cxn modelId="{5EF97A99-2448-4166-8E7A-5336C35E6DCF}" type="presParOf" srcId="{88A6BD54-A93C-481E-8ED2-32F7C1ECA22F}" destId="{0B831B51-5AF0-4A2B-822F-5897275BA970}" srcOrd="5" destOrd="0" presId="urn:microsoft.com/office/officeart/2008/layout/SquareAccentList"/>
    <dgm:cxn modelId="{C84D36E9-4322-4BD2-B891-1E1BE86E5C24}" type="presParOf" srcId="{0B831B51-5AF0-4A2B-822F-5897275BA970}" destId="{1F38416A-CDF1-4D7D-80DF-08D33E7C492C}" srcOrd="0" destOrd="0" presId="urn:microsoft.com/office/officeart/2008/layout/SquareAccentList"/>
    <dgm:cxn modelId="{3339B652-C783-413D-8EEE-D13CE691BDAD}" type="presParOf" srcId="{0B831B51-5AF0-4A2B-822F-5897275BA970}" destId="{29BE01E1-3DF3-4835-89E2-6F895F0E4CA1}" srcOrd="1" destOrd="0" presId="urn:microsoft.com/office/officeart/2008/layout/SquareAccentList"/>
    <dgm:cxn modelId="{ABB57BE6-42D0-41D8-804A-66599787689A}" type="presParOf" srcId="{88A6BD54-A93C-481E-8ED2-32F7C1ECA22F}" destId="{17927409-5249-4A08-BE85-AE669143ED4F}" srcOrd="6" destOrd="0" presId="urn:microsoft.com/office/officeart/2008/layout/SquareAccentList"/>
    <dgm:cxn modelId="{0FCE312E-8621-452E-8929-870A266F18BA}" type="presParOf" srcId="{17927409-5249-4A08-BE85-AE669143ED4F}" destId="{0997C3FC-A2F1-40DC-8AFA-4C7DBBAE7AE2}" srcOrd="0" destOrd="0" presId="urn:microsoft.com/office/officeart/2008/layout/SquareAccentList"/>
    <dgm:cxn modelId="{DA885573-3938-487E-AC77-C90CE6875823}" type="presParOf" srcId="{17927409-5249-4A08-BE85-AE669143ED4F}" destId="{EC61FC9B-CA55-4EDF-947B-F2F94ED27ADD}" srcOrd="1" destOrd="0" presId="urn:microsoft.com/office/officeart/2008/layout/SquareAccentList"/>
    <dgm:cxn modelId="{1E9ECFD1-86C0-4A18-968F-EE3941C34E0A}" type="presParOf" srcId="{88A6BD54-A93C-481E-8ED2-32F7C1ECA22F}" destId="{89E65A95-D074-40D1-A4B3-0DFBFE9172A8}" srcOrd="7" destOrd="0" presId="urn:microsoft.com/office/officeart/2008/layout/SquareAccentList"/>
    <dgm:cxn modelId="{223C1AC2-43B1-4A85-84E7-AC163319F3E9}" type="presParOf" srcId="{89E65A95-D074-40D1-A4B3-0DFBFE9172A8}" destId="{6B9628D7-F02A-484B-85A8-09E5A9ECF6C2}" srcOrd="0" destOrd="0" presId="urn:microsoft.com/office/officeart/2008/layout/SquareAccentList"/>
    <dgm:cxn modelId="{840BF45C-F01C-41F4-9EB1-6D8C90249D4A}" type="presParOf" srcId="{89E65A95-D074-40D1-A4B3-0DFBFE9172A8}" destId="{A77AE102-9D8F-4225-A50A-E377FAF97790}" srcOrd="1" destOrd="0" presId="urn:microsoft.com/office/officeart/2008/layout/SquareAccentList"/>
    <dgm:cxn modelId="{2463310F-092E-4E9D-A103-B3ABD679E80A}" type="presParOf" srcId="{88A6BD54-A93C-481E-8ED2-32F7C1ECA22F}" destId="{2C9FBB42-3BCA-44B5-BDDC-3C72AFE42D67}" srcOrd="8" destOrd="0" presId="urn:microsoft.com/office/officeart/2008/layout/SquareAccentList"/>
    <dgm:cxn modelId="{86487955-11A6-4819-AD93-01C4252F529A}" type="presParOf" srcId="{2C9FBB42-3BCA-44B5-BDDC-3C72AFE42D67}" destId="{D203F5A7-9CB8-43DD-8795-B5536975656F}" srcOrd="0" destOrd="0" presId="urn:microsoft.com/office/officeart/2008/layout/SquareAccentList"/>
    <dgm:cxn modelId="{4D389C6E-6423-4AD5-B88B-71F6396C5AD8}" type="presParOf" srcId="{2C9FBB42-3BCA-44B5-BDDC-3C72AFE42D67}" destId="{299F3E80-467D-4EEB-9A8A-03F4FA43DC84}" srcOrd="1" destOrd="0" presId="urn:microsoft.com/office/officeart/2008/layout/SquareAccentList"/>
    <dgm:cxn modelId="{5DA8AB06-E5B1-4790-BE8A-3EBFC974DBDA}" type="presParOf" srcId="{12DD093F-A27D-4465-BD93-39FD902493C1}" destId="{1DD3D8F9-A04F-4ED1-A9C2-2F797A06CEDC}" srcOrd="1" destOrd="0" presId="urn:microsoft.com/office/officeart/2008/layout/SquareAccentList"/>
    <dgm:cxn modelId="{C05C4214-DFAF-4230-B52D-0DD983059C6D}" type="presParOf" srcId="{1DD3D8F9-A04F-4ED1-A9C2-2F797A06CEDC}" destId="{5BE8625B-5CEB-4616-8C7A-6EFC4817B36B}" srcOrd="0" destOrd="0" presId="urn:microsoft.com/office/officeart/2008/layout/SquareAccentList"/>
    <dgm:cxn modelId="{23D6DCF1-89C1-433D-BAD1-01F155F122E2}" type="presParOf" srcId="{5BE8625B-5CEB-4616-8C7A-6EFC4817B36B}" destId="{AE7CAE41-321E-4BE5-B09E-6393BD6056E4}" srcOrd="0" destOrd="0" presId="urn:microsoft.com/office/officeart/2008/layout/SquareAccentList"/>
    <dgm:cxn modelId="{FFEB02E9-D0C8-4E8A-A24F-45C50574F580}" type="presParOf" srcId="{5BE8625B-5CEB-4616-8C7A-6EFC4817B36B}" destId="{81A45E77-F58E-4D76-8792-E39DAF946347}" srcOrd="1" destOrd="0" presId="urn:microsoft.com/office/officeart/2008/layout/SquareAccentList"/>
    <dgm:cxn modelId="{21AC2433-4D7F-4A9F-8D39-0D8019C4F672}" type="presParOf" srcId="{5BE8625B-5CEB-4616-8C7A-6EFC4817B36B}" destId="{303E2C41-3686-4663-A6C1-6C54AB3DCECA}" srcOrd="2" destOrd="0" presId="urn:microsoft.com/office/officeart/2008/layout/SquareAccentList"/>
    <dgm:cxn modelId="{4BFB15B2-AB44-4802-B336-FAE2AC3123FA}" type="presParOf" srcId="{1DD3D8F9-A04F-4ED1-A9C2-2F797A06CEDC}" destId="{D9666142-D11E-4B87-A837-56B93C450A5F}" srcOrd="1" destOrd="0" presId="urn:microsoft.com/office/officeart/2008/layout/SquareAccentList"/>
    <dgm:cxn modelId="{2A1A619C-E75A-474C-82BE-F6C3BEBF6A7D}" type="presParOf" srcId="{D9666142-D11E-4B87-A837-56B93C450A5F}" destId="{10364C1E-BBCF-483C-96C3-E793D725F1FE}" srcOrd="0" destOrd="0" presId="urn:microsoft.com/office/officeart/2008/layout/SquareAccentList"/>
    <dgm:cxn modelId="{1544D8EA-45A1-4432-AC8F-14B3AF6604CF}" type="presParOf" srcId="{10364C1E-BBCF-483C-96C3-E793D725F1FE}" destId="{B50DABE1-14A6-4A2E-B1AE-BFD7A4D09CDF}" srcOrd="0" destOrd="0" presId="urn:microsoft.com/office/officeart/2008/layout/SquareAccentList"/>
    <dgm:cxn modelId="{36CE0950-5A49-439E-8207-17D15658A4D4}" type="presParOf" srcId="{10364C1E-BBCF-483C-96C3-E793D725F1FE}" destId="{74876612-8543-47C1-855F-2B1E79B1112F}" srcOrd="1" destOrd="0" presId="urn:microsoft.com/office/officeart/2008/layout/SquareAccentList"/>
    <dgm:cxn modelId="{3BDF873A-27F1-42EB-B0E6-5CA9F5938ABE}" type="presParOf" srcId="{D9666142-D11E-4B87-A837-56B93C450A5F}" destId="{4251BC0D-9B41-44B0-97F7-795518877704}" srcOrd="1" destOrd="0" presId="urn:microsoft.com/office/officeart/2008/layout/SquareAccentList"/>
    <dgm:cxn modelId="{257EEC03-659C-4C00-B698-D75136CAEDBD}" type="presParOf" srcId="{4251BC0D-9B41-44B0-97F7-795518877704}" destId="{081D2FDA-5F7E-4BDB-9B25-F14966A076B9}" srcOrd="0" destOrd="0" presId="urn:microsoft.com/office/officeart/2008/layout/SquareAccentList"/>
    <dgm:cxn modelId="{EDDAE349-E36C-44D0-8E04-F05A76E53FB5}" type="presParOf" srcId="{4251BC0D-9B41-44B0-97F7-795518877704}" destId="{6D8B56F2-DC75-4DBC-BF3B-9A30803CFEBD}" srcOrd="1" destOrd="0" presId="urn:microsoft.com/office/officeart/2008/layout/SquareAccentList"/>
    <dgm:cxn modelId="{B81B3831-2470-47D2-B0B7-72FC92928C12}" type="presParOf" srcId="{D9666142-D11E-4B87-A837-56B93C450A5F}" destId="{E2C696BB-E828-424B-BE26-27C9C97B5A53}" srcOrd="2" destOrd="0" presId="urn:microsoft.com/office/officeart/2008/layout/SquareAccentList"/>
    <dgm:cxn modelId="{A62E1251-B00C-42F4-957F-3D589938030E}" type="presParOf" srcId="{E2C696BB-E828-424B-BE26-27C9C97B5A53}" destId="{C965C2BA-1256-472F-BFBB-5FEA7CA5DCB2}" srcOrd="0" destOrd="0" presId="urn:microsoft.com/office/officeart/2008/layout/SquareAccentList"/>
    <dgm:cxn modelId="{8BAEE038-F391-4816-ABC0-FEAD41BAC4B0}" type="presParOf" srcId="{E2C696BB-E828-424B-BE26-27C9C97B5A53}" destId="{11F2986C-424A-413B-89E1-AA958855C094}" srcOrd="1" destOrd="0" presId="urn:microsoft.com/office/officeart/2008/layout/SquareAccentList"/>
    <dgm:cxn modelId="{8E4DDE6A-5C6A-46D3-8C3B-B40F1AF79337}" type="presParOf" srcId="{D9666142-D11E-4B87-A837-56B93C450A5F}" destId="{0D97BE26-E0DE-4EA4-9DC7-28D0EA0FCC7A}" srcOrd="3" destOrd="0" presId="urn:microsoft.com/office/officeart/2008/layout/SquareAccentList"/>
    <dgm:cxn modelId="{476437B4-74E6-48DB-9BEF-07FB687BADED}" type="presParOf" srcId="{0D97BE26-E0DE-4EA4-9DC7-28D0EA0FCC7A}" destId="{54E5930B-CD91-43EA-9096-C596F0C1942B}" srcOrd="0" destOrd="0" presId="urn:microsoft.com/office/officeart/2008/layout/SquareAccentList"/>
    <dgm:cxn modelId="{78D0C4C3-4EF3-405C-9301-6EE02F4B7836}" type="presParOf" srcId="{0D97BE26-E0DE-4EA4-9DC7-28D0EA0FCC7A}" destId="{3922C993-9263-4B99-B922-A65AF7E33E87}" srcOrd="1" destOrd="0" presId="urn:microsoft.com/office/officeart/2008/layout/SquareAccentList"/>
    <dgm:cxn modelId="{BDD7720D-E749-4C62-A0A2-38D3D4FA4DFD}" type="presParOf" srcId="{D9666142-D11E-4B87-A837-56B93C450A5F}" destId="{7F5FC990-5626-41B1-B871-BD3D845382B3}" srcOrd="4" destOrd="0" presId="urn:microsoft.com/office/officeart/2008/layout/SquareAccentList"/>
    <dgm:cxn modelId="{E6BBD743-B662-4946-AE4F-F44803F1ED59}" type="presParOf" srcId="{7F5FC990-5626-41B1-B871-BD3D845382B3}" destId="{0E979031-F306-487B-91BA-39A52A2C1BF4}" srcOrd="0" destOrd="0" presId="urn:microsoft.com/office/officeart/2008/layout/SquareAccentList"/>
    <dgm:cxn modelId="{61D62CBC-7861-4D09-83AC-5391ECF87253}" type="presParOf" srcId="{7F5FC990-5626-41B1-B871-BD3D845382B3}" destId="{3398FC9A-E5F2-49FA-BDFA-6098E2E0F553}" srcOrd="1" destOrd="0" presId="urn:microsoft.com/office/officeart/2008/layout/SquareAccentList"/>
    <dgm:cxn modelId="{D2F4339E-FB08-427B-B79D-7B97D9F70E36}" type="presParOf" srcId="{D9666142-D11E-4B87-A837-56B93C450A5F}" destId="{BF6BFD03-D16B-4CB3-9C5E-029DCF4593F1}" srcOrd="5" destOrd="0" presId="urn:microsoft.com/office/officeart/2008/layout/SquareAccentList"/>
    <dgm:cxn modelId="{65526470-0199-49CD-B65E-21A6ADE80DA0}" type="presParOf" srcId="{BF6BFD03-D16B-4CB3-9C5E-029DCF4593F1}" destId="{EBCDA6A9-43C6-48C9-8B9A-DB350B421F10}" srcOrd="0" destOrd="0" presId="urn:microsoft.com/office/officeart/2008/layout/SquareAccentList"/>
    <dgm:cxn modelId="{B905A86E-0291-471A-BA20-5420026267E2}" type="presParOf" srcId="{BF6BFD03-D16B-4CB3-9C5E-029DCF4593F1}" destId="{1CD8A7B4-8A20-46B1-B041-DD7505ED9482}" srcOrd="1" destOrd="0" presId="urn:microsoft.com/office/officeart/2008/layout/SquareAccentList"/>
    <dgm:cxn modelId="{A56BEA3B-3E63-4554-BFBB-E2242F00CE60}" type="presParOf" srcId="{D9666142-D11E-4B87-A837-56B93C450A5F}" destId="{EF747D2D-75DE-4F47-B63F-ED6AEAB4AB23}" srcOrd="6" destOrd="0" presId="urn:microsoft.com/office/officeart/2008/layout/SquareAccentList"/>
    <dgm:cxn modelId="{C9BDE103-FC3C-4CC0-9A73-7576D902144B}" type="presParOf" srcId="{EF747D2D-75DE-4F47-B63F-ED6AEAB4AB23}" destId="{2A8B8ECD-623E-4F7F-AE1E-238788138485}" srcOrd="0" destOrd="0" presId="urn:microsoft.com/office/officeart/2008/layout/SquareAccentList"/>
    <dgm:cxn modelId="{6D62941E-371A-48E4-AA10-349EF11E6517}" type="presParOf" srcId="{EF747D2D-75DE-4F47-B63F-ED6AEAB4AB23}" destId="{CFF9E30A-4404-48FF-A6B7-56A7A715C211}" srcOrd="1" destOrd="0" presId="urn:microsoft.com/office/officeart/2008/layout/SquareAccentList"/>
    <dgm:cxn modelId="{F7E70FA9-C44E-400D-98BC-5560F4C0AF76}" type="presParOf" srcId="{D9666142-D11E-4B87-A837-56B93C450A5F}" destId="{1F198ED2-D9D7-4048-885B-EAEC1F6AA3F2}" srcOrd="7" destOrd="0" presId="urn:microsoft.com/office/officeart/2008/layout/SquareAccentList"/>
    <dgm:cxn modelId="{B32E95A4-2292-45A7-8BBC-0FC01BC6CA32}" type="presParOf" srcId="{1F198ED2-D9D7-4048-885B-EAEC1F6AA3F2}" destId="{5E1070F2-657E-4FBD-8DBC-4E3780E5DF05}" srcOrd="0" destOrd="0" presId="urn:microsoft.com/office/officeart/2008/layout/SquareAccentList"/>
    <dgm:cxn modelId="{E1DE6587-742B-4FEB-BBFE-0F7F0C3DCAE0}" type="presParOf" srcId="{1F198ED2-D9D7-4048-885B-EAEC1F6AA3F2}" destId="{4359863A-F76F-4A36-8C63-06B4C87E04D7}" srcOrd="1" destOrd="0" presId="urn:microsoft.com/office/officeart/2008/layout/SquareAccentList"/>
    <dgm:cxn modelId="{394ABCF8-5286-41B1-A286-0EB1831522BC}" type="presParOf" srcId="{D9666142-D11E-4B87-A837-56B93C450A5F}" destId="{75C68232-E111-45CE-AE11-B101AF4EA46B}" srcOrd="8" destOrd="0" presId="urn:microsoft.com/office/officeart/2008/layout/SquareAccentList"/>
    <dgm:cxn modelId="{84ED8C5A-24C4-4950-95DC-B7917ED1EB54}" type="presParOf" srcId="{75C68232-E111-45CE-AE11-B101AF4EA46B}" destId="{07FCDCEA-BB70-43A7-9177-A61D83EBCC92}" srcOrd="0" destOrd="0" presId="urn:microsoft.com/office/officeart/2008/layout/SquareAccentList"/>
    <dgm:cxn modelId="{6253F48F-C608-42D3-A754-371B23348B1B}" type="presParOf" srcId="{75C68232-E111-45CE-AE11-B101AF4EA46B}" destId="{5A11D344-037C-46AD-A91E-BC6C379116A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6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3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56C7-BA04-48B5-B916-0F8E24500E7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196-7389-45F6-9327-F4871E854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5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하둡스트리밍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하둡스트리밍</a:t>
            </a:r>
            <a:r>
              <a:rPr lang="ko-KR" altLang="en-US" dirty="0" smtClean="0"/>
              <a:t> 기본 이해하기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하둡스트리밍을</a:t>
            </a:r>
            <a:r>
              <a:rPr lang="ko-KR" altLang="en-US" dirty="0" smtClean="0"/>
              <a:t> 수행하는 방법 이해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HadoopStreaming</a:t>
            </a:r>
            <a:r>
              <a:rPr lang="en-US" altLang="ko-KR" dirty="0" smtClean="0"/>
              <a:t> R</a:t>
            </a:r>
            <a:r>
              <a:rPr lang="ko-KR" altLang="en-US" dirty="0" smtClean="0"/>
              <a:t>패키지 살펴보기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3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문제정의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입력데이터 소스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날자</a:t>
            </a:r>
            <a:r>
              <a:rPr lang="en-US" altLang="ko-KR" dirty="0" smtClean="0"/>
              <a:t>:YYYY/MM/DD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:</a:t>
            </a:r>
            <a:r>
              <a:rPr lang="ko-KR" altLang="en-US" dirty="0" smtClean="0"/>
              <a:t>방문자의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페이지 경로</a:t>
            </a:r>
            <a:r>
              <a:rPr lang="en-US" altLang="ko-KR" dirty="0" smtClean="0"/>
              <a:t>:</a:t>
            </a:r>
            <a:r>
              <a:rPr lang="ko-KR" altLang="en-US" dirty="0" smtClean="0"/>
              <a:t>방문한 페이지의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4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작성방법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구성단위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맵퍼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리듀서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애플리케이션 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맵퍼코드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R</a:t>
            </a:r>
            <a:r>
              <a:rPr lang="ko-KR" altLang="en-US" dirty="0" smtClean="0"/>
              <a:t>스크립트 </a:t>
            </a:r>
            <a:r>
              <a:rPr lang="en-US" altLang="ko-KR" dirty="0" err="1" smtClean="0"/>
              <a:t>ga_mapper.R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맵과정을</a:t>
            </a:r>
            <a:r>
              <a:rPr lang="ko-KR" altLang="en-US" dirty="0" smtClean="0"/>
              <a:t> 처리할 것임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각 라인에 동작해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추출하고 그것을 그룹으로 묶고 </a:t>
            </a:r>
            <a:r>
              <a:rPr lang="ko-KR" altLang="en-US" dirty="0" err="1" smtClean="0"/>
              <a:t>집게하도록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리듀서로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3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애플리케이션 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리듀</a:t>
            </a:r>
            <a:r>
              <a:rPr lang="ko-KR" altLang="en-US" dirty="0" err="1"/>
              <a:t>서</a:t>
            </a:r>
            <a:r>
              <a:rPr lang="ko-KR" altLang="en-US" dirty="0" err="1" smtClean="0"/>
              <a:t>코드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R</a:t>
            </a:r>
            <a:r>
              <a:rPr lang="ko-KR" altLang="en-US" dirty="0" smtClean="0"/>
              <a:t>스크립트 </a:t>
            </a:r>
            <a:r>
              <a:rPr lang="en-US" altLang="ko-KR" dirty="0" err="1" smtClean="0"/>
              <a:t>ga_reducer.R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과정을 처리할 것임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각각의 키에 대한 모든 값을 결합할 것임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결과를 </a:t>
            </a:r>
            <a:r>
              <a:rPr lang="en-US" altLang="ko-KR" dirty="0" smtClean="0"/>
              <a:t>HDFS </a:t>
            </a:r>
            <a:r>
              <a:rPr lang="ko-KR" altLang="en-US" dirty="0" smtClean="0"/>
              <a:t>출력위치에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69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명령을 호출해 실행할 수 있음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명령 프롬프트 상에서 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R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Rstudio</a:t>
            </a:r>
            <a:r>
              <a:rPr lang="ko-KR" altLang="en-US" dirty="0" smtClean="0"/>
              <a:t>콘솔에서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**page128~129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98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결과를 살펴보는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출력은 </a:t>
            </a:r>
            <a:r>
              <a:rPr lang="en-US" altLang="ko-KR" dirty="0" smtClean="0"/>
              <a:t>_log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_success</a:t>
            </a:r>
            <a:r>
              <a:rPr lang="ko-KR" altLang="en-US" dirty="0" smtClean="0"/>
              <a:t>이 두 </a:t>
            </a:r>
            <a:r>
              <a:rPr lang="ko-KR" altLang="en-US" dirty="0" err="1" smtClean="0"/>
              <a:t>디렉토리와</a:t>
            </a:r>
            <a:r>
              <a:rPr lang="ko-KR" altLang="en-US" dirty="0" smtClean="0"/>
              <a:t> 함께 만들어진다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_log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에러를 포함한 모든 동작들을 추적하는데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</a:t>
            </a:r>
            <a:r>
              <a:rPr lang="en-US" altLang="ko-KR" dirty="0" smtClean="0"/>
              <a:t>SUCCESS :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잡이 성공적으로 </a:t>
            </a:r>
            <a:r>
              <a:rPr lang="ko-KR" altLang="en-US" dirty="0" err="1" smtClean="0"/>
              <a:t>완료됐을때만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애플리케이션 결과를 살펴보는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방법으로 살펴볼 수 있음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명령프롬프트에서 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R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Rstudio</a:t>
            </a:r>
            <a:r>
              <a:rPr lang="ko-KR" altLang="en-US" dirty="0" smtClean="0"/>
              <a:t>콘솔에서 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##page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129~131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9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스크립트에서 사용된 기본</a:t>
            </a:r>
            <a:r>
              <a:rPr lang="en-US" altLang="ko-KR" dirty="0" smtClean="0"/>
              <a:t>R</a:t>
            </a:r>
            <a:r>
              <a:rPr lang="ko-KR" altLang="en-US" dirty="0" smtClean="0"/>
              <a:t>함수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con</a:t>
            </a:r>
            <a:r>
              <a:rPr lang="en-US" altLang="ko-KR" dirty="0" err="1" smtClean="0">
                <a:sym typeface="Wingdings" panose="05000000000000000000" pitchFamily="2" charset="2"/>
              </a:rPr>
              <a:t>file</a:t>
            </a:r>
            <a:r>
              <a:rPr lang="en-US" altLang="ko-KR" dirty="0" smtClean="0">
                <a:sym typeface="Wingdings" panose="05000000000000000000" pitchFamily="2" charset="2"/>
              </a:rPr>
              <a:t>(“</a:t>
            </a:r>
            <a:r>
              <a:rPr lang="en-US" altLang="ko-KR" dirty="0" err="1" smtClean="0">
                <a:sym typeface="Wingdings" panose="05000000000000000000" pitchFamily="2" charset="2"/>
              </a:rPr>
              <a:t>stdin</a:t>
            </a:r>
            <a:r>
              <a:rPr lang="en-US" altLang="ko-KR" dirty="0" smtClean="0">
                <a:sym typeface="Wingdings" panose="05000000000000000000" pitchFamily="2" charset="2"/>
              </a:rPr>
              <a:t>”,”r”);;;</a:t>
            </a:r>
            <a:r>
              <a:rPr lang="ko-KR" altLang="en-US" dirty="0" smtClean="0">
                <a:sym typeface="Wingdings" panose="05000000000000000000" pitchFamily="2" charset="2"/>
              </a:rPr>
              <a:t>표준 입력과 표준출력에서 읽고 쓰기 위한 용도로 사용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맵퍼와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리듀서</a:t>
            </a:r>
            <a:r>
              <a:rPr lang="ko-KR" altLang="en-US" dirty="0" smtClean="0">
                <a:sym typeface="Wingdings" panose="05000000000000000000" pitchFamily="2" charset="2"/>
              </a:rPr>
              <a:t> 과정의 초기화 단계에서 사용될 것임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&gt;write(paste(</a:t>
            </a:r>
            <a:r>
              <a:rPr lang="en-US" altLang="ko-KR" dirty="0" err="1" smtClean="0">
                <a:sym typeface="Wingdings" panose="05000000000000000000" pitchFamily="2" charset="2"/>
              </a:rPr>
              <a:t>city,pagepath,sep</a:t>
            </a:r>
            <a:r>
              <a:rPr lang="en-US" altLang="ko-KR" dirty="0" smtClean="0">
                <a:sym typeface="Wingdings" panose="05000000000000000000" pitchFamily="2" charset="2"/>
              </a:rPr>
              <a:t>=“\t”),</a:t>
            </a:r>
            <a:r>
              <a:rPr lang="en-US" altLang="ko-KR" dirty="0" err="1" smtClean="0">
                <a:sym typeface="Wingdings" panose="05000000000000000000" pitchFamily="2" charset="2"/>
              </a:rPr>
              <a:t>stdout</a:t>
            </a:r>
            <a:r>
              <a:rPr lang="en-US" altLang="ko-KR" dirty="0" smtClean="0">
                <a:sym typeface="Wingdings" panose="05000000000000000000" pitchFamily="2" charset="2"/>
              </a:rPr>
              <a:t>());;;</a:t>
            </a:r>
            <a:r>
              <a:rPr lang="ko-KR" altLang="en-US" dirty="0" smtClean="0">
                <a:sym typeface="Wingdings" panose="05000000000000000000" pitchFamily="2" charset="2"/>
              </a:rPr>
              <a:t>데이터를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 또는 표준입력에 쓰기 위해 사용되며 </a:t>
            </a:r>
            <a:r>
              <a:rPr lang="ko-KR" altLang="en-US" dirty="0" err="1" smtClean="0">
                <a:sym typeface="Wingdings" panose="05000000000000000000" pitchFamily="2" charset="2"/>
              </a:rPr>
              <a:t>맵퍼에서</a:t>
            </a:r>
            <a:r>
              <a:rPr lang="ko-KR" altLang="en-US" dirty="0" smtClean="0">
                <a:sym typeface="Wingdings" panose="05000000000000000000" pitchFamily="2" charset="2"/>
              </a:rPr>
              <a:t> 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값쌍이</a:t>
            </a:r>
            <a:r>
              <a:rPr lang="ko-KR" altLang="en-US" dirty="0" smtClean="0">
                <a:sym typeface="Wingdings" panose="05000000000000000000" pitchFamily="2" charset="2"/>
              </a:rPr>
              <a:t> 설정된 후에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03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하둡</a:t>
            </a:r>
            <a:r>
              <a:rPr lang="en-US" altLang="ko-KR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스크립트에서 사용된 기본</a:t>
            </a:r>
            <a:r>
              <a:rPr lang="en-US" altLang="ko-KR" dirty="0"/>
              <a:t>R</a:t>
            </a:r>
            <a:r>
              <a:rPr lang="ko-KR" altLang="en-US" dirty="0"/>
              <a:t>함수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&gt;print(paste(</a:t>
            </a:r>
            <a:r>
              <a:rPr lang="en-US" altLang="ko-KR" dirty="0" err="1" smtClean="0"/>
              <a:t>city,pagepath,sep</a:t>
            </a:r>
            <a:r>
              <a:rPr lang="en-US" altLang="ko-KR" dirty="0" smtClean="0"/>
              <a:t>=“\t”),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());;;</a:t>
            </a:r>
            <a:r>
              <a:rPr lang="ko-KR" altLang="en-US" dirty="0" smtClean="0"/>
              <a:t>데이터를 파일이나 표준입력에 </a:t>
            </a:r>
            <a:r>
              <a:rPr lang="ko-KR" altLang="en-US" dirty="0" err="1" smtClean="0"/>
              <a:t>쓰기위해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맵퍼에서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값쌍이</a:t>
            </a:r>
            <a:r>
              <a:rPr lang="ko-KR" altLang="en-US" dirty="0" smtClean="0"/>
              <a:t> 설정된 후에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&gt;close(conn);;;</a:t>
            </a:r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연결을 닫는데 사용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맵퍼와리듀서</a:t>
            </a:r>
            <a:r>
              <a:rPr lang="ko-KR" altLang="en-US" dirty="0" smtClean="0"/>
              <a:t> 마지막에 모든 프로세스를 </a:t>
            </a:r>
            <a:r>
              <a:rPr lang="ko-KR" altLang="en-US" dirty="0" err="1" smtClean="0"/>
              <a:t>마쳤을때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17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하둡</a:t>
            </a:r>
            <a:r>
              <a:rPr lang="en-US" altLang="ko-KR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스크립트에서 사용된 기본</a:t>
            </a:r>
            <a:r>
              <a:rPr lang="en-US" altLang="ko-KR" dirty="0"/>
              <a:t>R</a:t>
            </a:r>
            <a:r>
              <a:rPr lang="ko-KR" altLang="en-US" dirty="0"/>
              <a:t>함수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conn</a:t>
            </a:r>
            <a:r>
              <a:rPr lang="en-US" altLang="ko-KR" dirty="0" err="1" smtClean="0">
                <a:sym typeface="Wingdings" panose="05000000000000000000" pitchFamily="2" charset="2"/>
              </a:rPr>
              <a:t>file</a:t>
            </a:r>
            <a:r>
              <a:rPr lang="en-US" altLang="ko-KR" dirty="0" smtClean="0">
                <a:sym typeface="Wingdings" panose="05000000000000000000" pitchFamily="2" charset="2"/>
              </a:rPr>
              <a:t>(“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stdin</a:t>
            </a:r>
            <a:r>
              <a:rPr lang="en-US" altLang="ko-KR" dirty="0" smtClean="0">
                <a:sym typeface="Wingdings" panose="05000000000000000000" pitchFamily="2" charset="2"/>
              </a:rPr>
              <a:t>”,open=“r”);;;</a:t>
            </a:r>
            <a:r>
              <a:rPr lang="en-US" altLang="ko-KR" dirty="0" err="1" smtClean="0">
                <a:sym typeface="Wingdings" panose="05000000000000000000" pitchFamily="2" charset="2"/>
              </a:rPr>
              <a:t>stdin</a:t>
            </a:r>
            <a:r>
              <a:rPr lang="ko-KR" altLang="en-US" dirty="0" smtClean="0">
                <a:sym typeface="Wingdings" panose="05000000000000000000" pitchFamily="2" charset="2"/>
              </a:rPr>
              <a:t>에 해당하는 표준연결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연결 오브젝트를 반환하는 텍스트모드 연결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맵퍼와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리듀서에서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&gt;print(list(</a:t>
            </a:r>
            <a:r>
              <a:rPr lang="en-US" altLang="ko-KR" dirty="0" err="1" smtClean="0">
                <a:sym typeface="Wingdings" panose="05000000000000000000" pitchFamily="2" charset="2"/>
              </a:rPr>
              <a:t>city.key,apge.value</a:t>
            </a:r>
            <a:r>
              <a:rPr lang="en-US" altLang="ko-KR" dirty="0" smtClean="0">
                <a:sym typeface="Wingdings" panose="05000000000000000000" pitchFamily="2" charset="2"/>
              </a:rPr>
              <a:t>),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studout</a:t>
            </a:r>
            <a:r>
              <a:rPr lang="en-US" altLang="ko-KR" dirty="0" smtClean="0">
                <a:sym typeface="Wingdings" panose="05000000000000000000" pitchFamily="2" charset="2"/>
              </a:rPr>
              <a:t>())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(#</a:t>
            </a:r>
            <a:r>
              <a:rPr lang="en-US" altLang="ko-KR" dirty="0" err="1" smtClean="0">
                <a:sym typeface="Wingdings" panose="05000000000000000000" pitchFamily="2" charset="2"/>
              </a:rPr>
              <a:t>city.key</a:t>
            </a:r>
            <a:r>
              <a:rPr lang="ko-KR" altLang="en-US" dirty="0" smtClean="0">
                <a:sym typeface="Wingdings" panose="05000000000000000000" pitchFamily="2" charset="2"/>
              </a:rPr>
              <a:t>는 키이고 </a:t>
            </a:r>
            <a:r>
              <a:rPr lang="en-US" altLang="ko-KR" dirty="0" err="1" smtClean="0">
                <a:sym typeface="Wingdings" panose="05000000000000000000" pitchFamily="2" charset="2"/>
              </a:rPr>
              <a:t>apge.value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해당키의</a:t>
            </a:r>
            <a:r>
              <a:rPr lang="ko-KR" altLang="en-US" dirty="0" smtClean="0">
                <a:sym typeface="Wingdings" panose="05000000000000000000" pitchFamily="2" charset="2"/>
              </a:rPr>
              <a:t> 값이다</a:t>
            </a:r>
            <a:r>
              <a:rPr lang="en-US" altLang="ko-KR" dirty="0" smtClean="0">
                <a:sym typeface="Wingdings" panose="05000000000000000000" pitchFamily="2" charset="2"/>
              </a:rPr>
              <a:t>);;;</a:t>
            </a:r>
            <a:r>
              <a:rPr lang="ko-KR" altLang="en-US" dirty="0" smtClean="0">
                <a:sym typeface="Wingdings" panose="05000000000000000000" pitchFamily="2" charset="2"/>
              </a:rPr>
              <a:t>출력에 해당하는 표준연결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함수 또는 오브젝트를 반환하는 텍스트 모드연결임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맵퍼와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리듀서에서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1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하둡스트리밍</a:t>
            </a:r>
            <a:r>
              <a:rPr lang="ko-KR" altLang="en-US" dirty="0" smtClean="0"/>
              <a:t> 기본이해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수행하는 </a:t>
            </a:r>
            <a:r>
              <a:rPr lang="ko-KR" altLang="en-US" dirty="0" err="1" smtClean="0"/>
              <a:t>하둡유틸리티임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다양한 언어로 작성된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</a:t>
            </a:r>
            <a:r>
              <a:rPr lang="ko-KR" altLang="en-US" dirty="0" err="1" smtClean="0"/>
              <a:t>하둡클러스터상에서</a:t>
            </a:r>
            <a:r>
              <a:rPr lang="ko-KR" altLang="en-US" dirty="0" smtClean="0"/>
              <a:t> 실행시킬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스크립트로 작성된 </a:t>
            </a:r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하둡스트리밍사용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1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하둡</a:t>
            </a:r>
            <a:r>
              <a:rPr lang="en-US" altLang="ko-KR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스크립트에서 사용된 기본</a:t>
            </a:r>
            <a:r>
              <a:rPr lang="en-US" altLang="ko-KR" dirty="0"/>
              <a:t>R</a:t>
            </a:r>
            <a:r>
              <a:rPr lang="ko-KR" altLang="en-US" dirty="0"/>
              <a:t>함수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&gt;sink(“log.txt”)</a:t>
            </a:r>
          </a:p>
          <a:p>
            <a:pPr marL="0" indent="0">
              <a:buNone/>
            </a:pPr>
            <a:r>
              <a:rPr lang="en-US" altLang="ko-KR" dirty="0" smtClean="0"/>
              <a:t>K</a:t>
            </a:r>
            <a:r>
              <a:rPr lang="en-US" altLang="ko-KR" dirty="0" smtClean="0">
                <a:sym typeface="Wingdings" panose="05000000000000000000" pitchFamily="2" charset="2"/>
              </a:rPr>
              <a:t>1:5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For(I in 1:k){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Print(paste(“value of </a:t>
            </a:r>
            <a:r>
              <a:rPr lang="en-US" altLang="ko-KR" dirty="0" err="1" smtClean="0">
                <a:sym typeface="Wingdings" panose="05000000000000000000" pitchFamily="2" charset="2"/>
              </a:rPr>
              <a:t>k”,k</a:t>
            </a:r>
            <a:r>
              <a:rPr lang="en-US" altLang="ko-KR" dirty="0" smtClean="0">
                <a:sym typeface="Wingdings" panose="05000000000000000000" pitchFamily="2" charset="2"/>
              </a:rPr>
              <a:t>))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} sink()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Uplink(“log.txt”);;;R</a:t>
            </a:r>
            <a:r>
              <a:rPr lang="ko-KR" altLang="en-US" dirty="0" smtClean="0">
                <a:sym typeface="Wingdings" panose="05000000000000000000" pitchFamily="2" charset="2"/>
              </a:rPr>
              <a:t>의 결과를 파일 또는 </a:t>
            </a:r>
            <a:r>
              <a:rPr lang="ko-KR" altLang="en-US" dirty="0" err="1" smtClean="0">
                <a:sym typeface="Wingdings" panose="05000000000000000000" pitchFamily="2" charset="2"/>
              </a:rPr>
              <a:t>스트림</a:t>
            </a:r>
            <a:r>
              <a:rPr lang="ko-KR" altLang="en-US" dirty="0" smtClean="0">
                <a:sym typeface="Wingdings" panose="05000000000000000000" pitchFamily="2" charset="2"/>
              </a:rPr>
              <a:t> 연결로 보냄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맵퍼와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리듀서에서</a:t>
            </a:r>
            <a:r>
              <a:rPr lang="ko-KR" altLang="en-US" dirty="0" smtClean="0">
                <a:sym typeface="Wingdings" panose="05000000000000000000" pitchFamily="2" charset="2"/>
              </a:rPr>
              <a:t> 에러를 포함한 모든 기능적 결과를 추적하는데 사용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42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맵리듀서</a:t>
            </a:r>
            <a:r>
              <a:rPr lang="ko-KR" altLang="en-US" dirty="0" smtClean="0"/>
              <a:t> 관리 페이지에서 문제추적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잡트래커</a:t>
            </a:r>
            <a:r>
              <a:rPr lang="ko-KR" altLang="en-US" dirty="0" smtClean="0"/>
              <a:t> 콘솔에서 실시간 진행상황 체크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###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Namenode:50070/50030</a:t>
            </a:r>
            <a:r>
              <a:rPr lang="ko-KR" altLang="en-US" dirty="0" smtClean="0"/>
              <a:t>으로 모니터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0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ko-KR" altLang="en-US" dirty="0" err="1"/>
              <a:t>맵리듀서</a:t>
            </a:r>
            <a:r>
              <a:rPr lang="ko-KR" altLang="en-US" dirty="0"/>
              <a:t> </a:t>
            </a:r>
            <a:r>
              <a:rPr lang="ko-KR" altLang="en-US" dirty="0" err="1"/>
              <a:t>잡</a:t>
            </a:r>
            <a:r>
              <a:rPr lang="ko-KR" altLang="en-US" dirty="0"/>
              <a:t>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job –history /input/location;;;</a:t>
            </a: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이력 체크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job –history all /output/location;;;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상세내용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실패한 경우 종료된 이유도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성공한 데스크와 각 태스크를 위한 시도에 관해 정보를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6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패키지 </a:t>
            </a:r>
            <a:r>
              <a:rPr lang="en-US" altLang="ko-KR" dirty="0" err="1" smtClean="0"/>
              <a:t>HadoopStreaming</a:t>
            </a:r>
            <a:r>
              <a:rPr lang="ko-KR" altLang="en-US" dirty="0" smtClean="0"/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데이비드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로젠버그가</a:t>
            </a:r>
            <a:r>
              <a:rPr lang="ko-KR" altLang="en-US" dirty="0" smtClean="0"/>
              <a:t> 개발한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패키지임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스크립팅을</a:t>
            </a:r>
            <a:r>
              <a:rPr lang="ko-KR" altLang="en-US" dirty="0" smtClean="0"/>
              <a:t> 위한 간단한</a:t>
            </a:r>
            <a:r>
              <a:rPr lang="en-US" altLang="ko-KR" dirty="0" smtClean="0"/>
              <a:t>framework</a:t>
            </a:r>
          </a:p>
          <a:p>
            <a:r>
              <a:rPr lang="ko-KR" altLang="en-US" dirty="0" err="1" smtClean="0"/>
              <a:t>하둡없이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작업을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방식으로 수행</a:t>
            </a:r>
            <a:endParaRPr lang="en-US" altLang="ko-KR" dirty="0" smtClean="0"/>
          </a:p>
          <a:p>
            <a:r>
              <a:rPr lang="ko-KR" altLang="en-US" dirty="0" err="1" smtClean="0"/>
              <a:t>하둡맵리듀스의</a:t>
            </a:r>
            <a:r>
              <a:rPr lang="ko-KR" altLang="en-US" dirty="0" smtClean="0"/>
              <a:t> 시작점이라 생각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0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패키지 </a:t>
            </a:r>
            <a:r>
              <a:rPr lang="en-US" altLang="ko-KR" dirty="0" err="1"/>
              <a:t>HadoopStreaming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주요기능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청크단위</a:t>
            </a:r>
            <a:r>
              <a:rPr lang="ko-KR" altLang="en-US" dirty="0" smtClean="0"/>
              <a:t> 데이터 읽기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hsTableReader</a:t>
            </a:r>
            <a:r>
              <a:rPr lang="en-US" altLang="ko-KR" dirty="0" smtClean="0"/>
              <a:t>]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다양한 데이터 </a:t>
            </a:r>
            <a:r>
              <a:rPr lang="ko-KR" altLang="en-US" dirty="0" err="1" smtClean="0"/>
              <a:t>포멧지원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hsKeyValReader</a:t>
            </a:r>
            <a:r>
              <a:rPr lang="en-US" altLang="ko-KR" dirty="0" smtClean="0"/>
              <a:t>]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하둡스트리밍</a:t>
            </a:r>
            <a:r>
              <a:rPr lang="ko-KR" altLang="en-US" dirty="0" smtClean="0"/>
              <a:t> 명령을 위한 풍부한 유틸리티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hsLineReader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패키지 </a:t>
            </a:r>
            <a:r>
              <a:rPr lang="en-US" altLang="ko-KR" dirty="0" err="1"/>
              <a:t>HadoopStreaming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hsTableReader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데이터를 읽기 위해 디자인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hsTableReader</a:t>
            </a:r>
            <a:r>
              <a:rPr lang="en-US" altLang="ko-KR" dirty="0" smtClean="0"/>
              <a:t>(file=“”,cols=‘character’,</a:t>
            </a:r>
            <a:r>
              <a:rPr lang="en-US" altLang="ko-KR" dirty="0" err="1" smtClean="0"/>
              <a:t>chunkSize</a:t>
            </a:r>
            <a:r>
              <a:rPr lang="en-US" altLang="ko-KR" dirty="0" smtClean="0"/>
              <a:t>=-1,FUN=</a:t>
            </a:r>
            <a:r>
              <a:rPr lang="en-US" altLang="ko-KR" dirty="0" err="1" smtClean="0"/>
              <a:t>print,ignireKey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TRUE,singleKey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TRUE,skip</a:t>
            </a:r>
            <a:r>
              <a:rPr lang="en-US" altLang="ko-KR" dirty="0" smtClean="0"/>
              <a:t>=0,seo=‘\t”,</a:t>
            </a:r>
            <a:r>
              <a:rPr lang="en-US" altLang="ko-KR" dirty="0" err="1" smtClean="0"/>
              <a:t>keyCol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key’,FUN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NULL.carryMemLimit</a:t>
            </a:r>
            <a:r>
              <a:rPr lang="en-US" altLang="ko-KR" dirty="0" smtClean="0"/>
              <a:t>=5.12+e06,carryMaxRows=</a:t>
            </a:r>
            <a:r>
              <a:rPr lang="en-US" altLang="ko-KR" dirty="0" err="1" smtClean="0"/>
              <a:t>Inf,stringsAsFactors</a:t>
            </a:r>
            <a:r>
              <a:rPr lang="en-US" altLang="ko-KR" dirty="0" smtClean="0"/>
              <a:t>=FALSE)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4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패키지 </a:t>
            </a:r>
            <a:r>
              <a:rPr lang="en-US" altLang="ko-KR" dirty="0" err="1"/>
              <a:t>HadoopStreaming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용어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스트림이거나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스트링임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chunkSize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한번에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최대 </a:t>
            </a:r>
            <a:r>
              <a:rPr lang="ko-KR" altLang="en-US" dirty="0" err="1" smtClean="0"/>
              <a:t>라인수</a:t>
            </a:r>
            <a:r>
              <a:rPr lang="en-US" altLang="ko-KR" dirty="0" smtClean="0"/>
              <a:t>,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-1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한접에</a:t>
            </a:r>
            <a:r>
              <a:rPr lang="ko-KR" altLang="en-US" dirty="0" smtClean="0"/>
              <a:t> 모든 라인을 읽는다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-clos : </a:t>
            </a:r>
            <a:r>
              <a:rPr lang="ko-KR" altLang="en-US" dirty="0" smtClean="0"/>
              <a:t>무슨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인자로 </a:t>
            </a:r>
            <a:r>
              <a:rPr lang="ko-KR" altLang="en-US" dirty="0" err="1" smtClean="0"/>
              <a:t>스캔할</a:t>
            </a:r>
            <a:r>
              <a:rPr lang="ko-KR" altLang="en-US" dirty="0" smtClean="0"/>
              <a:t> 것인지에 대한 열 이름이 리스트임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-skip : </a:t>
            </a:r>
            <a:r>
              <a:rPr lang="ko-KR" altLang="en-US" dirty="0" smtClean="0"/>
              <a:t>데이터 앞부분 </a:t>
            </a:r>
            <a:r>
              <a:rPr lang="en-US" altLang="ko-KR" dirty="0" smtClean="0"/>
              <a:t>n</a:t>
            </a:r>
            <a:r>
              <a:rPr lang="ko-KR" altLang="en-US" dirty="0" smtClean="0"/>
              <a:t>행을 일어들이지 않음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-FUN : </a:t>
            </a:r>
            <a:r>
              <a:rPr lang="ko-KR" altLang="en-US" dirty="0" smtClean="0"/>
              <a:t>데이터를 사용할 사용자 입력함수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713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패키지 </a:t>
            </a:r>
            <a:r>
              <a:rPr lang="en-US" altLang="ko-KR" dirty="0" err="1"/>
              <a:t>HadoopStreaming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용어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carryMemLimit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키의 값을 위한 최대 메모리 제한을 나타냄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carryMaxRows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파일로부터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최대행의</a:t>
            </a:r>
            <a:r>
              <a:rPr lang="ko-KR" altLang="en-US" dirty="0" smtClean="0"/>
              <a:t> 수를 나타냄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스티링을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요인형으로</a:t>
            </a:r>
            <a:r>
              <a:rPr lang="ko-KR" altLang="en-US" dirty="0" smtClean="0"/>
              <a:t> 변환할 것인지 아닌지를 정의</a:t>
            </a:r>
            <a:r>
              <a:rPr lang="en-US" altLang="ko-KR" dirty="0" smtClean="0"/>
              <a:t>(TRUE/ FALSE)</a:t>
            </a:r>
          </a:p>
          <a:p>
            <a:pPr marL="0" indent="0">
              <a:buNone/>
            </a:pPr>
            <a:r>
              <a:rPr lang="en-US" altLang="ko-KR" dirty="0" smtClean="0"/>
              <a:t>##page135~140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925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하둡스트리밍을</a:t>
            </a:r>
            <a:r>
              <a:rPr lang="ko-KR" altLang="en-US" dirty="0" smtClean="0"/>
              <a:t> 수행하는 </a:t>
            </a:r>
            <a:r>
              <a:rPr lang="en-US" altLang="ko-KR" dirty="0" smtClean="0"/>
              <a:t>‘runHadoop.sh’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매개변수 설정</a:t>
            </a:r>
            <a:endParaRPr lang="en-US" altLang="ko-KR" dirty="0" smtClean="0"/>
          </a:p>
          <a:p>
            <a:r>
              <a:rPr lang="ko-KR" altLang="en-US" dirty="0" smtClean="0"/>
              <a:t>이미 만들어진 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일반옵션과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옵션으로 </a:t>
            </a:r>
            <a:r>
              <a:rPr lang="ko-KR" altLang="en-US" dirty="0" err="1" smtClean="0"/>
              <a:t>하둡맵리듀스</a:t>
            </a:r>
            <a:r>
              <a:rPr lang="ko-KR" altLang="en-US" dirty="0" smtClean="0"/>
              <a:t> 명령 디자인</a:t>
            </a:r>
            <a:endParaRPr lang="en-US" altLang="ko-KR" dirty="0" smtClean="0"/>
          </a:p>
          <a:p>
            <a:r>
              <a:rPr lang="ko-KR" altLang="en-US" dirty="0" smtClean="0"/>
              <a:t>결과를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로부터 로컬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err="1" smtClean="0">
                <a:sym typeface="Wingdings" panose="05000000000000000000" pitchFamily="2" charset="2"/>
              </a:rPr>
              <a:t>하둡스트리밍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잡</a:t>
            </a:r>
            <a:r>
              <a:rPr lang="ko-KR" altLang="en-US" dirty="0" smtClean="0">
                <a:sym typeface="Wingdings" panose="05000000000000000000" pitchFamily="2" charset="2"/>
              </a:rPr>
              <a:t> 실행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sudo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chmod</a:t>
            </a:r>
            <a:r>
              <a:rPr lang="en-US" altLang="ko-KR" dirty="0" smtClean="0">
                <a:sym typeface="Wingdings" panose="05000000000000000000" pitchFamily="2" charset="2"/>
              </a:rPr>
              <a:t> +x runHadoop.sh);;;</a:t>
            </a:r>
            <a:r>
              <a:rPr lang="ko-KR" altLang="en-US" dirty="0" smtClean="0">
                <a:sym typeface="Wingdings" panose="05000000000000000000" pitchFamily="2" charset="2"/>
              </a:rPr>
              <a:t>권한 </a:t>
            </a:r>
            <a:r>
              <a:rPr lang="ko-KR" altLang="en-US" dirty="0" err="1" smtClean="0">
                <a:sym typeface="Wingdings" panose="05000000000000000000" pitchFamily="2" charset="2"/>
              </a:rPr>
              <a:t>세팅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./runHadoop.sh</a:t>
            </a:r>
            <a:r>
              <a:rPr lang="ko-KR" altLang="en-US" dirty="0" smtClean="0">
                <a:sym typeface="Wingdings" panose="05000000000000000000" pitchFamily="2" charset="2"/>
              </a:rPr>
              <a:t>실행하면 결과를 </a:t>
            </a:r>
            <a:r>
              <a:rPr lang="ko-KR" altLang="en-US" dirty="0" err="1" smtClean="0">
                <a:sym typeface="Wingdings" panose="05000000000000000000" pitchFamily="2" charset="2"/>
              </a:rPr>
              <a:t>로컬디렉토리로</a:t>
            </a:r>
            <a:r>
              <a:rPr lang="ko-KR" altLang="en-US" dirty="0" smtClean="0">
                <a:sym typeface="Wingdings" panose="05000000000000000000" pitchFamily="2" charset="2"/>
              </a:rPr>
              <a:t>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4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작업수행을 위해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연동하는 대부분의 방법을 고찰하였음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0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하둡스트리밍</a:t>
            </a:r>
            <a:r>
              <a:rPr lang="ko-KR" altLang="en-US" dirty="0"/>
              <a:t> 기본이해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r="8142"/>
          <a:stretch/>
        </p:blipFill>
        <p:spPr>
          <a:xfrm rot="16200000">
            <a:off x="2519918" y="368514"/>
            <a:ext cx="4164833" cy="7693517"/>
          </a:xfrm>
        </p:spPr>
      </p:pic>
      <p:sp>
        <p:nvSpPr>
          <p:cNvPr id="5" name="TextBox 4"/>
          <p:cNvSpPr txBox="1"/>
          <p:nvPr/>
        </p:nvSpPr>
        <p:spPr>
          <a:xfrm>
            <a:off x="1259632" y="1342509"/>
            <a:ext cx="687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code_mapper.R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code_reducer.R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구현 하고</a:t>
            </a:r>
            <a:endParaRPr lang="en-US" altLang="ko-KR" dirty="0" smtClean="0"/>
          </a:p>
          <a:p>
            <a:r>
              <a:rPr lang="ko-KR" altLang="en-US" dirty="0" smtClean="0"/>
              <a:t>다양한 일반옵션과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옵션 명령어를 가지고 실행할 것임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24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데이터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통합환경에서 데이터분석작업 수행은 어떻게 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분석 프로젝트의 라이프 사이클 이해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분석 문제의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09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100" b="1" dirty="0"/>
              <a:t>데이터 분석 프로젝트의 라이프 사이클 이해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프로젝트 라이프사이클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492896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문제확인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18928" y="3284984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데이터 요구사항 디자인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4077072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39752" y="4941168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데이터 분석 수행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5733256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5292080" y="2780928"/>
            <a:ext cx="487288" cy="79208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580112" y="3573016"/>
            <a:ext cx="487288" cy="79208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884912" y="4437112"/>
            <a:ext cx="487288" cy="79208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172944" y="5301208"/>
            <a:ext cx="487288" cy="79208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4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데이터 분석 프로젝트의 라이프 사이클 이해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문제확인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웹데이터</a:t>
            </a:r>
            <a:r>
              <a:rPr lang="ko-KR" altLang="en-US" dirty="0" smtClean="0"/>
              <a:t> 분석으로의 비즈니스 변화 수행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데이터셋으로부터의</a:t>
            </a:r>
            <a:r>
              <a:rPr lang="ko-KR" altLang="en-US" dirty="0" smtClean="0"/>
              <a:t> 직관을 위한 </a:t>
            </a:r>
            <a:r>
              <a:rPr lang="en-US" altLang="ko-KR" dirty="0" smtClean="0"/>
              <a:t>App.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개선내용을 통한 사업발전 방향의 청사진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51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데이터 분석 프로젝트의 라이프 사이클 이해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요구사항 디자인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문제정의에 따른 데이터의 연관데이터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수집을 위한 데이터의 속성 정의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들의 특성 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05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데이터 분석 프로젝트의 라이프 사이클 이해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데이터이</a:t>
            </a:r>
            <a:r>
              <a:rPr lang="ko-KR" altLang="en-US" dirty="0" smtClean="0"/>
              <a:t> 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정렬등의</a:t>
            </a:r>
            <a:r>
              <a:rPr lang="ko-KR" altLang="en-US" dirty="0" smtClean="0"/>
              <a:t> 데이터 처리 작업 필요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형식화 된 일관성의 데이터 변환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하둡분산파일시스템</a:t>
            </a:r>
            <a:r>
              <a:rPr lang="en-US" altLang="ko-KR" dirty="0" smtClean="0"/>
              <a:t>(HDFS)</a:t>
            </a:r>
            <a:r>
              <a:rPr lang="ko-KR" altLang="en-US" dirty="0" smtClean="0"/>
              <a:t>에 업로드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60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데이터 분석 프로젝트의 라이프 사이클 이해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분석수행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개념을 사용해 수행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비즈니스에서 </a:t>
            </a:r>
            <a:r>
              <a:rPr lang="ko-KR" altLang="en-US" dirty="0" err="1" smtClean="0"/>
              <a:t>의미있는</a:t>
            </a:r>
            <a:r>
              <a:rPr lang="ko-KR" altLang="en-US" dirty="0"/>
              <a:t> </a:t>
            </a:r>
            <a:r>
              <a:rPr lang="ko-KR" altLang="en-US" dirty="0" smtClean="0"/>
              <a:t>정보 발견이 목적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인텔리전스를</a:t>
            </a:r>
            <a:r>
              <a:rPr lang="ko-KR" altLang="en-US" dirty="0" smtClean="0"/>
              <a:t> 위해 기술적 분석</a:t>
            </a:r>
            <a:r>
              <a:rPr lang="en-US" altLang="ko-KR" dirty="0" smtClean="0"/>
              <a:t>(descriptive) 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(predictive)</a:t>
            </a:r>
            <a:r>
              <a:rPr lang="ko-KR" altLang="en-US" dirty="0" smtClean="0"/>
              <a:t>분석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8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/>
              <a:t>데이터 분석 프로젝트의 라이프 사이클 이해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직관을 표현하는 </a:t>
            </a:r>
            <a:r>
              <a:rPr lang="en-US" altLang="ko-KR" dirty="0" smtClean="0"/>
              <a:t>Interactive</a:t>
            </a:r>
            <a:r>
              <a:rPr lang="ko-KR" altLang="en-US" dirty="0" smtClean="0"/>
              <a:t>한 방법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)-ggplot2: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문법의 구현체임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en-US" altLang="ko-KR" dirty="0" err="1" smtClean="0"/>
              <a:t>rCharts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친숙한 격자스타일의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6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문제의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이용한 문제단계에서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계산능력과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패키지의 분석 능력 적용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웹페이지</a:t>
            </a:r>
            <a:r>
              <a:rPr lang="ko-KR" altLang="en-US" dirty="0" smtClean="0"/>
              <a:t> 카테고리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주식시장에서 변화 빈도 계산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불도저 통계 정보 연감을 위한 판매 가격예측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26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카테고리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212976"/>
            <a:ext cx="16561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563888" y="3212976"/>
            <a:ext cx="136815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2636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34917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4427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분석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3196133"/>
            <a:ext cx="902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</a:t>
            </a:r>
            <a:endParaRPr lang="en-US" altLang="ko-KR" sz="1400" dirty="0" smtClean="0"/>
          </a:p>
          <a:p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endParaRPr lang="en-US" altLang="ko-KR" sz="1400" dirty="0" smtClean="0"/>
          </a:p>
          <a:p>
            <a:r>
              <a:rPr lang="ko-KR" altLang="en-US" sz="1400" dirty="0" smtClean="0"/>
              <a:t>연락처</a:t>
            </a:r>
            <a:endParaRPr lang="en-US" altLang="ko-KR" sz="1400" dirty="0" smtClean="0"/>
          </a:p>
          <a:p>
            <a:r>
              <a:rPr lang="ko-KR" altLang="en-US" sz="1400" dirty="0" smtClean="0"/>
              <a:t>소</a:t>
            </a:r>
            <a:r>
              <a:rPr lang="ko-KR" altLang="en-US" sz="1400" dirty="0"/>
              <a:t>개</a:t>
            </a:r>
          </a:p>
        </p:txBody>
      </p:sp>
      <p:cxnSp>
        <p:nvCxnSpPr>
          <p:cNvPr id="12" name="꺾인 연결선 11"/>
          <p:cNvCxnSpPr>
            <a:stCxn id="5" idx="0"/>
            <a:endCxn id="6" idx="1"/>
          </p:cNvCxnSpPr>
          <p:nvPr/>
        </p:nvCxnSpPr>
        <p:spPr>
          <a:xfrm flipV="1">
            <a:off x="4896036" y="2821578"/>
            <a:ext cx="1116124" cy="1039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4901258" y="3676382"/>
            <a:ext cx="1116124" cy="1846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0"/>
            <a:endCxn id="8" idx="1"/>
          </p:cNvCxnSpPr>
          <p:nvPr/>
        </p:nvCxnSpPr>
        <p:spPr>
          <a:xfrm>
            <a:off x="4896036" y="3861048"/>
            <a:ext cx="1116124" cy="7514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5389" y="2555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웹페이</a:t>
            </a:r>
            <a:r>
              <a:rPr lang="ko-KR" altLang="en-US" dirty="0" err="1"/>
              <a:t>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인기카테고리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291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홈</a:t>
            </a:r>
            <a:r>
              <a:rPr lang="ko-KR" altLang="en-US" smtClean="0"/>
              <a:t>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28184" y="370774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</a:t>
            </a:r>
            <a:endParaRPr lang="en-US" altLang="ko-KR" dirty="0" smtClean="0"/>
          </a:p>
          <a:p>
            <a:r>
              <a:rPr lang="ko-KR" altLang="en-US" dirty="0" smtClean="0"/>
              <a:t>상</a:t>
            </a:r>
            <a:r>
              <a:rPr lang="ko-KR" altLang="en-US" dirty="0"/>
              <a:t>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7379" y="465487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43608" y="2276872"/>
            <a:ext cx="6408712" cy="330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95736" y="5661248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페이지 카테고리를 분류하는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221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문제확인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중요도 확인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err="1" smtClean="0">
                <a:sym typeface="Wingdings" panose="05000000000000000000" pitchFamily="2" charset="2"/>
              </a:rPr>
              <a:t>인기없는</a:t>
            </a:r>
            <a:r>
              <a:rPr lang="ko-KR" altLang="en-US" dirty="0" smtClean="0">
                <a:sym typeface="Wingdings" panose="05000000000000000000" pitchFamily="2" charset="2"/>
              </a:rPr>
              <a:t> 페이지의 내용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방문을 개선하거나 증폭시킬 수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데이터 요구사항 디자인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err="1" smtClean="0">
                <a:sym typeface="Wingdings" panose="05000000000000000000" pitchFamily="2" charset="2"/>
              </a:rPr>
              <a:t>구글애널리틱스</a:t>
            </a:r>
            <a:r>
              <a:rPr lang="ko-KR" altLang="en-US" dirty="0" smtClean="0">
                <a:sym typeface="Wingdings" panose="05000000000000000000" pitchFamily="2" charset="2"/>
              </a:rPr>
              <a:t> 데이터 사용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err="1" smtClean="0">
                <a:sym typeface="Wingdings" panose="05000000000000000000" pitchFamily="2" charset="2"/>
              </a:rPr>
              <a:t>인기도를</a:t>
            </a:r>
            <a:r>
              <a:rPr lang="ko-KR" altLang="en-US" dirty="0" smtClean="0">
                <a:sym typeface="Wingdings" panose="05000000000000000000" pitchFamily="2" charset="2"/>
              </a:rPr>
              <a:t> 계산하기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웹트래픽</a:t>
            </a:r>
            <a:r>
              <a:rPr lang="ko-KR" altLang="en-US" dirty="0" smtClean="0">
                <a:sym typeface="Wingdings" panose="05000000000000000000" pitchFamily="2" charset="2"/>
              </a:rPr>
              <a:t> 데이터 저장수집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구글애널릭스계정필요</a:t>
            </a:r>
            <a:r>
              <a:rPr lang="en-US" altLang="ko-KR" dirty="0" smtClean="0">
                <a:sym typeface="Wingdings" panose="05000000000000000000" pitchFamily="2" charset="2"/>
              </a:rPr>
              <a:t>)</a:t>
            </a:r>
            <a:r>
              <a:rPr lang="ko-KR" altLang="en-US" dirty="0" smtClean="0">
                <a:sym typeface="Wingdings" panose="05000000000000000000" pitchFamily="2" charset="2"/>
              </a:rPr>
              <a:t>속성들 이해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방문날자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유입정보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제목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url</a:t>
            </a:r>
            <a:r>
              <a:rPr lang="ko-KR" altLang="en-US" dirty="0" smtClean="0">
                <a:sym typeface="Wingdings" panose="05000000000000000000" pitchFamily="2" charset="2"/>
              </a:rPr>
              <a:t> 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8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305"/>
            <a:ext cx="8229600" cy="4285753"/>
          </a:xfrm>
        </p:spPr>
      </p:pic>
    </p:spTree>
    <p:extLst>
      <p:ext uri="{BB962C8B-B14F-4D97-AF65-F5344CB8AC3E}">
        <p14:creationId xmlns:p14="http://schemas.microsoft.com/office/powerpoint/2010/main" val="315028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수집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RGoogleAnalytics</a:t>
            </a:r>
            <a:r>
              <a:rPr lang="ko-KR" altLang="en-US" dirty="0" smtClean="0"/>
              <a:t>사용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데이터 추출</a:t>
            </a:r>
            <a:r>
              <a:rPr lang="en-US" altLang="ko-KR" dirty="0" smtClean="0">
                <a:sym typeface="Wingdings" panose="05000000000000000000" pitchFamily="2" charset="2"/>
              </a:rPr>
              <a:t>[page150~151]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데이터 전처리</a:t>
            </a:r>
            <a:r>
              <a:rPr lang="en-US" altLang="ko-KR" dirty="0" smtClean="0"/>
              <a:t>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구글원시데이터를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사용가능하게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매개변수에서 </a:t>
            </a:r>
            <a:r>
              <a:rPr lang="en-US" altLang="ko-KR" dirty="0" err="1" smtClean="0">
                <a:sym typeface="Wingdings" panose="05000000000000000000" pitchFamily="2" charset="2"/>
              </a:rPr>
              <a:t>pagepath</a:t>
            </a:r>
            <a:r>
              <a:rPr lang="ko-KR" altLang="en-US" dirty="0" smtClean="0">
                <a:sym typeface="Wingdings" panose="05000000000000000000" pitchFamily="2" charset="2"/>
              </a:rPr>
              <a:t>열을 제거하고 새로운 </a:t>
            </a:r>
            <a:r>
              <a:rPr lang="en-US" altLang="ko-KR" dirty="0" smtClean="0">
                <a:sym typeface="Wingdings" panose="05000000000000000000" pitchFamily="2" charset="2"/>
              </a:rPr>
              <a:t>CSV</a:t>
            </a:r>
            <a:r>
              <a:rPr lang="ko-KR" altLang="en-US" dirty="0" smtClean="0">
                <a:sym typeface="Wingdings" panose="05000000000000000000" pitchFamily="2" charset="2"/>
              </a:rPr>
              <a:t>파일 생성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02875" y="324433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 분석 문제의 이해</a:t>
            </a:r>
          </a:p>
        </p:txBody>
      </p:sp>
    </p:spTree>
    <p:extLst>
      <p:ext uri="{BB962C8B-B14F-4D97-AF65-F5344CB8AC3E}">
        <p14:creationId xmlns:p14="http://schemas.microsoft.com/office/powerpoint/2010/main" val="2038642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분석 수행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다수의 </a:t>
            </a:r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수행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err="1" smtClean="0">
                <a:sym typeface="Wingdings" panose="05000000000000000000" pitchFamily="2" charset="2"/>
              </a:rPr>
              <a:t>하둡변수를</a:t>
            </a:r>
            <a:r>
              <a:rPr lang="ko-KR" altLang="en-US" dirty="0" smtClean="0">
                <a:sym typeface="Wingdings" panose="05000000000000000000" pitchFamily="2" charset="2"/>
              </a:rPr>
              <a:t> 설정 초기화하고 </a:t>
            </a:r>
            <a:r>
              <a:rPr lang="en-US" altLang="ko-KR" dirty="0" smtClean="0">
                <a:sym typeface="Wingdings" panose="05000000000000000000" pitchFamily="2" charset="2"/>
              </a:rPr>
              <a:t>HDFS</a:t>
            </a:r>
            <a:r>
              <a:rPr lang="ko-KR" altLang="en-US" dirty="0" smtClean="0">
                <a:sym typeface="Wingdings" panose="05000000000000000000" pitchFamily="2" charset="2"/>
              </a:rPr>
              <a:t>에 데이터 셋을 업로드</a:t>
            </a:r>
            <a:r>
              <a:rPr lang="en-US" altLang="ko-KR" dirty="0" smtClean="0">
                <a:sym typeface="Wingdings" panose="05000000000000000000" pitchFamily="2" charset="2"/>
              </a:rPr>
              <a:t>[page152~158]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63688" y="4365104"/>
            <a:ext cx="936104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맵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87824" y="4365104"/>
            <a:ext cx="108012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72200" y="4365104"/>
            <a:ext cx="108012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04048" y="4365104"/>
            <a:ext cx="936104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맵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3352" y="46088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리듀스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8519" y="4610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리듀스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4149080"/>
            <a:ext cx="2592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2040" y="4149080"/>
            <a:ext cx="2592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2694" y="545824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7070" y="544522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5" idx="4"/>
            <a:endCxn id="6" idx="2"/>
          </p:cNvCxnSpPr>
          <p:nvPr/>
        </p:nvCxnSpPr>
        <p:spPr>
          <a:xfrm rot="16200000" flipH="1">
            <a:off x="2879812" y="4509120"/>
            <a:ext cx="12700" cy="1296144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4" idx="1"/>
          </p:cNvCxnSpPr>
          <p:nvPr/>
        </p:nvCxnSpPr>
        <p:spPr>
          <a:xfrm>
            <a:off x="4211960" y="4793558"/>
            <a:ext cx="720080" cy="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9" idx="0"/>
            <a:endCxn id="8" idx="0"/>
          </p:cNvCxnSpPr>
          <p:nvPr/>
        </p:nvCxnSpPr>
        <p:spPr>
          <a:xfrm rot="5400000" flipH="1" flipV="1">
            <a:off x="6192180" y="3645024"/>
            <a:ext cx="12700" cy="144016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08" y="551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526069" y="5669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력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25" idx="0"/>
            <a:endCxn id="13" idx="1"/>
          </p:cNvCxnSpPr>
          <p:nvPr/>
        </p:nvCxnSpPr>
        <p:spPr>
          <a:xfrm rot="5400000" flipH="1" flipV="1">
            <a:off x="1133183" y="5030743"/>
            <a:ext cx="720080" cy="2528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26" idx="0"/>
          </p:cNvCxnSpPr>
          <p:nvPr/>
        </p:nvCxnSpPr>
        <p:spPr>
          <a:xfrm>
            <a:off x="7524328" y="4797152"/>
            <a:ext cx="324907" cy="872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43608" y="3789040"/>
            <a:ext cx="7128792" cy="2249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56690" y="60932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연쉐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95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시각화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인기도에</a:t>
            </a:r>
            <a:r>
              <a:rPr lang="ko-KR" altLang="en-US" dirty="0" smtClean="0"/>
              <a:t> 따른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유입경로의 추가정보에 대한 </a:t>
            </a:r>
            <a:r>
              <a:rPr lang="ko-KR" altLang="en-US" dirty="0" err="1" smtClean="0">
                <a:sym typeface="Wingdings" panose="05000000000000000000" pitchFamily="2" charset="2"/>
              </a:rPr>
              <a:t>방향성표시하여</a:t>
            </a:r>
            <a:r>
              <a:rPr lang="ko-KR" altLang="en-US" dirty="0" smtClean="0">
                <a:sym typeface="Wingdings" panose="05000000000000000000" pitchFamily="2" charset="2"/>
              </a:rPr>
              <a:t> 색깔로 나타내는 것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72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주식시장 변화의 빈도계산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err="1" smtClean="0"/>
              <a:t>퓨리에변환방식에</a:t>
            </a:r>
            <a:r>
              <a:rPr lang="ko-KR" altLang="en-US" dirty="0" smtClean="0"/>
              <a:t> 의한 특정종목의 과거변화빈도계산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투자자의 </a:t>
            </a:r>
            <a:r>
              <a:rPr lang="ko-KR" altLang="en-US" dirty="0" err="1" smtClean="0">
                <a:sym typeface="Wingdings" panose="05000000000000000000" pitchFamily="2" charset="2"/>
              </a:rPr>
              <a:t>변화기간에대한</a:t>
            </a:r>
            <a:r>
              <a:rPr lang="ko-KR" altLang="en-US" dirty="0" smtClean="0">
                <a:sym typeface="Wingdings" panose="05000000000000000000" pitchFamily="2" charset="2"/>
              </a:rPr>
              <a:t> 직관제공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21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데이터 요구사항 디자인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err="1" smtClean="0"/>
              <a:t>금융데이터셋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속성값 이해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시작월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시작년도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마지막월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마지막 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마지막년도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심볼 등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2178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-R</a:t>
            </a:r>
            <a:r>
              <a:rPr lang="ko-KR" altLang="en-US" dirty="0" smtClean="0"/>
              <a:t>을 사용한 명령 수행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-CSV</a:t>
            </a:r>
            <a:r>
              <a:rPr lang="ko-KR" altLang="en-US" dirty="0" smtClean="0"/>
              <a:t>파일로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하둡디렉토리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로 업로드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352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분석수행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-ggplot2</a:t>
            </a:r>
            <a:r>
              <a:rPr lang="ko-KR" altLang="en-US" dirty="0" smtClean="0"/>
              <a:t>패키지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294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불도저 통계 정보연감을 위한 판매 가격예측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smtClean="0"/>
              <a:t>중고 거래시장에서의 특정 중장비 판매가격을 사용처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장비유형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구성등에</a:t>
            </a:r>
            <a:r>
              <a:rPr lang="ko-KR" altLang="en-US" dirty="0" smtClean="0"/>
              <a:t> 기반해 예측하고자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큰 데이터 셋을 분리하여 몇 개의 적합한 데이터포인트를 수행 필요성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좋은 성능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36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불도저 통계 정보연감을 위한 판매 가격예측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요구사항 디자인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smtClean="0"/>
              <a:t>데이터 속성으로 불도저의 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판매가격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판매속성 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큰 데이터 셋을 분리하여 임의의 집합으로부터 판매가격의 </a:t>
            </a:r>
            <a:r>
              <a:rPr lang="ko-KR" altLang="en-US" dirty="0" err="1" smtClean="0"/>
              <a:t>수치값을</a:t>
            </a:r>
            <a:r>
              <a:rPr lang="ko-KR" altLang="en-US" dirty="0" smtClean="0"/>
              <a:t> 예측할 수 있음을 보여줌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87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불도저 통계 정보연감을 위한 판매 가격예측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smtClean="0"/>
              <a:t>예측모델 구축하고서 경매장에서의 판매가격 예측하기 위하여 제공된 데이터 셋에 모델 적합화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69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하둡스트리밍</a:t>
            </a:r>
            <a:r>
              <a:rPr lang="ko-KR" altLang="en-US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라인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파일을 기술하는데 사용</a:t>
            </a:r>
            <a:endParaRPr lang="en-US" altLang="ko-KR" dirty="0" smtClean="0"/>
          </a:p>
          <a:p>
            <a:r>
              <a:rPr lang="ko-KR" altLang="en-US" dirty="0" smtClean="0"/>
              <a:t>라인</a:t>
            </a:r>
            <a:r>
              <a:rPr lang="en-US" altLang="ko-KR" dirty="0" smtClean="0"/>
              <a:t>2 : HDFS</a:t>
            </a:r>
            <a:r>
              <a:rPr lang="ko-KR" altLang="en-US" dirty="0" smtClean="0"/>
              <a:t>의 입력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라인</a:t>
            </a:r>
            <a:r>
              <a:rPr lang="en-US" altLang="ko-KR" dirty="0" smtClean="0"/>
              <a:t>3 : HDFS</a:t>
            </a:r>
            <a:r>
              <a:rPr lang="ko-KR" altLang="en-US" dirty="0" smtClean="0"/>
              <a:t>의 출력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라인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파일을 로컬 장비에서 사용될 수 있도록 만드는데 사용</a:t>
            </a:r>
            <a:endParaRPr lang="en-US" altLang="ko-KR" dirty="0" smtClean="0"/>
          </a:p>
          <a:p>
            <a:r>
              <a:rPr lang="ko-KR" altLang="en-US" dirty="0" smtClean="0"/>
              <a:t>라인</a:t>
            </a:r>
            <a:r>
              <a:rPr lang="en-US" altLang="ko-KR" dirty="0" smtClean="0"/>
              <a:t>5 : </a:t>
            </a:r>
            <a:r>
              <a:rPr lang="ko-KR" altLang="en-US" dirty="0" err="1" smtClean="0"/>
              <a:t>맵퍼를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파일을 정의하는데 사용</a:t>
            </a:r>
            <a:endParaRPr lang="en-US" altLang="ko-KR" dirty="0" smtClean="0"/>
          </a:p>
          <a:p>
            <a:r>
              <a:rPr lang="ko-KR" altLang="en-US" dirty="0" smtClean="0"/>
              <a:t>라인 </a:t>
            </a:r>
            <a:r>
              <a:rPr lang="en-US" altLang="ko-KR" dirty="0" smtClean="0"/>
              <a:t>6 : </a:t>
            </a:r>
            <a:r>
              <a:rPr lang="ko-KR" altLang="en-US" dirty="0" smtClean="0"/>
              <a:t>파일을 로컬 장비에서 사용할 수 있도록 만드는데 사용</a:t>
            </a:r>
            <a:endParaRPr lang="en-US" altLang="ko-KR" dirty="0" smtClean="0"/>
          </a:p>
          <a:p>
            <a:r>
              <a:rPr lang="ko-KR" altLang="en-US" dirty="0" smtClean="0"/>
              <a:t>라인</a:t>
            </a:r>
            <a:r>
              <a:rPr lang="en-US" altLang="ko-KR" dirty="0" smtClean="0"/>
              <a:t>7 :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파일을 정의하는데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91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불도저 통계 정보연감을 위한 판매 가격예측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분석수행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smtClean="0"/>
              <a:t>표본데이터 셋으로 수행할 것이기 때문에 얼마나 많은 데이터 셋이 샘플링 되어야 하는지 이해 필요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포아송</a:t>
            </a:r>
            <a:r>
              <a:rPr lang="ko-KR" altLang="en-US" dirty="0" smtClean="0"/>
              <a:t> 샘플링방법에 의한 단순 </a:t>
            </a:r>
            <a:r>
              <a:rPr lang="ko-KR" altLang="en-US" dirty="0" err="1" smtClean="0"/>
              <a:t>재표본화로</a:t>
            </a:r>
            <a:r>
              <a:rPr lang="ko-KR" altLang="en-US" dirty="0" smtClean="0"/>
              <a:t> 실시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매시간 접수되는 전화요청 건수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발생횟수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한달동안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발생하는 교통사고획수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 작업장에서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발생하는 불량품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발생횟수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책 </a:t>
            </a:r>
            <a:r>
              <a:rPr lang="ko-KR" altLang="en-US" dirty="0" err="1" smtClean="0"/>
              <a:t>한페이지당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발생횟수</a:t>
            </a:r>
            <a:r>
              <a:rPr lang="en-US" altLang="ko-KR" dirty="0" smtClean="0"/>
              <a:t>);;;</a:t>
            </a:r>
            <a:r>
              <a:rPr lang="ko-KR" altLang="en-US" dirty="0" smtClean="0"/>
              <a:t>일정한 시간과 공간에서 발생하는 사건의 </a:t>
            </a:r>
            <a:r>
              <a:rPr lang="ko-KR" altLang="en-US" dirty="0" err="1" smtClean="0"/>
              <a:t>발생횟수일때의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확률분포임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총시행횟수가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 e=</a:t>
            </a:r>
            <a:r>
              <a:rPr lang="ko-KR" altLang="en-US" dirty="0" err="1" smtClean="0"/>
              <a:t>고정상수값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람다는 평균과 분산임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445224"/>
            <a:ext cx="1836613" cy="9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21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문제의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144" y="1505733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불도저 통계 정보연감을 위한 판매 가격예측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분석수행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-</a:t>
            </a:r>
            <a:r>
              <a:rPr lang="ko-KR" altLang="en-US" dirty="0" err="1" smtClean="0"/>
              <a:t>데이터셋에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적합화작업으로</a:t>
            </a:r>
            <a:r>
              <a:rPr lang="ko-KR" altLang="en-US" dirty="0" smtClean="0"/>
              <a:t> 과소적합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일반적합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과적합등으로</a:t>
            </a:r>
            <a:r>
              <a:rPr lang="ko-KR" altLang="en-US" dirty="0" smtClean="0"/>
              <a:t> 적용함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관련 모델 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구성에 이를 적합화 시킴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err="1" smtClean="0">
                <a:sym typeface="Wingdings" panose="05000000000000000000" pitchFamily="2" charset="2"/>
              </a:rPr>
              <a:t>맵퍼와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리듀스</a:t>
            </a:r>
            <a:r>
              <a:rPr lang="ko-KR" altLang="en-US" dirty="0" smtClean="0">
                <a:sym typeface="Wingdings" panose="05000000000000000000" pitchFamily="2" charset="2"/>
              </a:rPr>
              <a:t>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800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 err="1"/>
              <a:t>하둡으로</a:t>
            </a:r>
            <a:r>
              <a:rPr lang="ko-KR" altLang="en-US" dirty="0"/>
              <a:t> 데이터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요약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R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하둡이</a:t>
            </a:r>
            <a:r>
              <a:rPr lang="ko-KR" altLang="en-US" dirty="0" smtClean="0"/>
              <a:t> 연동된 환경에서 다양한 데이터 중심의 활동을 통해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수행처리 하여 보았음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1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기계학습을 이용한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분석수행을 위한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기계학습 기법들 </a:t>
            </a:r>
            <a:endParaRPr lang="en-US" altLang="ko-KR" dirty="0" smtClean="0"/>
          </a:p>
          <a:p>
            <a:r>
              <a:rPr lang="ko-KR" altLang="en-US" dirty="0" smtClean="0"/>
              <a:t>기계학습 소개</a:t>
            </a:r>
            <a:endParaRPr lang="en-US" altLang="ko-KR" dirty="0" smtClean="0"/>
          </a:p>
          <a:p>
            <a:r>
              <a:rPr lang="ko-KR" altLang="en-US" dirty="0" smtClean="0"/>
              <a:t>기계학습 알고리즘 유형</a:t>
            </a:r>
            <a:endParaRPr lang="en-US" altLang="ko-KR" dirty="0" smtClean="0"/>
          </a:p>
          <a:p>
            <a:r>
              <a:rPr lang="ko-KR" altLang="en-US" dirty="0" smtClean="0"/>
              <a:t>감독학습 알고리즘</a:t>
            </a:r>
            <a:endParaRPr lang="en-US" altLang="ko-KR" dirty="0" smtClean="0"/>
          </a:p>
          <a:p>
            <a:r>
              <a:rPr lang="ko-KR" altLang="en-US" dirty="0" err="1" smtClean="0"/>
              <a:t>무감독</a:t>
            </a:r>
            <a:r>
              <a:rPr lang="ko-KR" altLang="en-US" dirty="0" smtClean="0"/>
              <a:t> 학습 알고리즘</a:t>
            </a:r>
            <a:endParaRPr lang="en-US" altLang="ko-KR" dirty="0" smtClean="0"/>
          </a:p>
          <a:p>
            <a:r>
              <a:rPr lang="ko-KR" altLang="en-US" dirty="0" smtClean="0"/>
              <a:t>추천 알고리즘 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99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기계학습 소개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명시적으로 프로그래밍하지 않고도 지능적으로 만들 수 있게 해주는 인공지능 분야로 여김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기계학습과 데이터 </a:t>
            </a:r>
            <a:r>
              <a:rPr lang="ko-KR" altLang="en-US" dirty="0" err="1" smtClean="0"/>
              <a:t>마이닝으로</a:t>
            </a:r>
            <a:r>
              <a:rPr lang="ko-KR" altLang="en-US" dirty="0" smtClean="0"/>
              <a:t> 진행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예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스팸분류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뉴스속성분류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아마존의 추천시스템 등</a:t>
            </a:r>
            <a:endParaRPr lang="en-US" altLang="ko-KR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프레임워크 </a:t>
            </a:r>
            <a:r>
              <a:rPr lang="en-US" altLang="ko-KR" dirty="0" smtClean="0"/>
              <a:t>: R/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아파치 </a:t>
            </a:r>
            <a:r>
              <a:rPr lang="ko-KR" altLang="en-US" dirty="0" err="1" smtClean="0"/>
              <a:t>마하웃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weka</a:t>
            </a:r>
            <a:r>
              <a:rPr lang="ko-KR" altLang="en-US" dirty="0" smtClean="0"/>
              <a:t>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5358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기계학습 알고리즘의 유형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감독학습 알고리즘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무 감독 학습 알고리즘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추천시스템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56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감독학습 알고리즘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선형회귀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ko-KR" altLang="en-US" dirty="0" err="1" smtClean="0"/>
              <a:t>수치값</a:t>
            </a:r>
            <a:r>
              <a:rPr lang="ko-KR" altLang="en-US" dirty="0" smtClean="0"/>
              <a:t> 형태의 결과 변수를 예측하기 위해 사용 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RHADOOP</a:t>
            </a:r>
            <a:r>
              <a:rPr lang="ko-KR" altLang="en-US" dirty="0" smtClean="0"/>
              <a:t>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이용하여 </a:t>
            </a:r>
            <a:r>
              <a:rPr lang="en-US" altLang="ko-KR" dirty="0"/>
              <a:t>R</a:t>
            </a:r>
            <a:r>
              <a:rPr lang="ko-KR" altLang="en-US" dirty="0"/>
              <a:t>을 이용한 </a:t>
            </a:r>
            <a:r>
              <a:rPr lang="ko-KR" altLang="en-US" dirty="0" err="1"/>
              <a:t>선형회귀식으로</a:t>
            </a:r>
            <a:r>
              <a:rPr lang="ko-KR" altLang="en-US" dirty="0"/>
              <a:t> 접근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210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ko-KR" altLang="en-US" dirty="0" smtClean="0"/>
              <a:t>종속변수의 결과가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형태를 가질 수 있는 상황을 다루는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결과 변수를 분류하는 분류경계를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온라인 구매의 </a:t>
            </a:r>
            <a:r>
              <a:rPr lang="en-US" altLang="ko-KR" dirty="0" smtClean="0"/>
              <a:t>Likelihood 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당뇨병의 유무검출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770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 감독 기계학습 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분류라벨이 없는 데이터 셋으로부터 감춰진 구조를 </a:t>
            </a:r>
            <a:r>
              <a:rPr lang="ko-KR" altLang="en-US" dirty="0" err="1" smtClean="0"/>
              <a:t>찿는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군집화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인공신경망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벡터 양자화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06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군집화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비슷한 속성을 가진 객체들을 같은 카테고리로 묶고 </a:t>
            </a:r>
            <a:r>
              <a:rPr lang="ko-KR" altLang="en-US" dirty="0" err="1" smtClean="0"/>
              <a:t>다른객체는</a:t>
            </a:r>
            <a:r>
              <a:rPr lang="ko-KR" altLang="en-US" dirty="0" smtClean="0"/>
              <a:t> 다른 카테고리로 묶는 방식으로 그룹화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오직 유사 도에만 기반해 진행됨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k-means</a:t>
            </a:r>
            <a:r>
              <a:rPr lang="ko-KR" altLang="en-US" dirty="0" smtClean="0"/>
              <a:t>군집화로 클러스터의 개수를 입력하여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응용사례</a:t>
            </a:r>
            <a:r>
              <a:rPr lang="en-US" altLang="ko-KR" dirty="0" smtClean="0"/>
              <a:t>:</a:t>
            </a:r>
            <a:r>
              <a:rPr lang="ko-KR" altLang="en-US" dirty="0" smtClean="0"/>
              <a:t>시장세분화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소셜네트워크분석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컴퓨터네트워크 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천문학 데이터 분석 등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이용한내용으로 </a:t>
            </a:r>
            <a:r>
              <a:rPr lang="ko-KR" altLang="en-US" dirty="0" err="1"/>
              <a:t>하둡을</a:t>
            </a:r>
            <a:r>
              <a:rPr lang="ko-KR" altLang="en-US" dirty="0"/>
              <a:t> 병행하여 진행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7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하둡스트리밍의</a:t>
            </a:r>
            <a:r>
              <a:rPr lang="ko-KR" altLang="en-US" dirty="0" smtClean="0"/>
              <a:t> 기능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Jar – </a:t>
            </a:r>
            <a:r>
              <a:rPr lang="ko-KR" altLang="en-US" dirty="0" err="1" smtClean="0"/>
              <a:t>이옵션은</a:t>
            </a:r>
            <a:r>
              <a:rPr lang="ko-KR" altLang="en-US" dirty="0" smtClean="0"/>
              <a:t> 자바 또는 자바 이외의 언어로 작성된 </a:t>
            </a:r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기능을 제공하기 위해 디자인된 클래스를 가진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를 실행하기 위해 사용하는 </a:t>
            </a:r>
            <a:r>
              <a:rPr lang="ko-KR" altLang="en-US" dirty="0" err="1" smtClean="0"/>
              <a:t>하둡스트리밍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jar.</a:t>
            </a:r>
          </a:p>
          <a:p>
            <a:endParaRPr lang="en-US" altLang="ko-KR" dirty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상의 입력 데이터 위치를 알려주기 위해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56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기계학습을 이용한 </a:t>
            </a:r>
            <a:r>
              <a:rPr lang="ko-KR" altLang="en-US" b="1" dirty="0" err="1"/>
              <a:t>빅데이터</a:t>
            </a:r>
            <a:r>
              <a:rPr lang="ko-KR" altLang="en-US" b="1" dirty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추천알고리즘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사용자의 아이템 기반에 예측하는 기계학습 기술임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 기반 추천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유사한 </a:t>
            </a:r>
            <a:r>
              <a:rPr lang="ko-KR" altLang="en-US" dirty="0" err="1" smtClean="0"/>
              <a:t>고객고려하여</a:t>
            </a:r>
            <a:r>
              <a:rPr lang="ko-KR" altLang="en-US" dirty="0" smtClean="0"/>
              <a:t> 추천하는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2.</a:t>
            </a:r>
            <a:r>
              <a:rPr lang="ko-KR" altLang="en-US" dirty="0" smtClean="0"/>
              <a:t>아이템 기반 추천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유사상품 기반 추천하는 것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R</a:t>
            </a:r>
            <a:r>
              <a:rPr lang="ko-KR" altLang="en-US" dirty="0" smtClean="0">
                <a:sym typeface="Wingdings" panose="05000000000000000000" pitchFamily="2" charset="2"/>
              </a:rPr>
              <a:t>에서 추천 생성과정</a:t>
            </a:r>
            <a:r>
              <a:rPr lang="en-US" altLang="ko-KR" dirty="0" smtClean="0"/>
              <a:t> (R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추천생성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66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데이터 가져오기와 내보내기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분석작업을 위한 다양한 소스로부터의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어떻게 가져 올 것인가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오픈소스로</a:t>
            </a:r>
            <a:r>
              <a:rPr lang="ko-KR" altLang="en-US" dirty="0" smtClean="0"/>
              <a:t> 다양한 패키지에 따라 기능모듈구현이 되어있음을 이용</a:t>
            </a:r>
            <a:endParaRPr lang="en-US" altLang="ko-KR" dirty="0" smtClean="0"/>
          </a:p>
          <a:p>
            <a:r>
              <a:rPr lang="ko-KR" altLang="en-US" dirty="0" smtClean="0"/>
              <a:t>운영체제와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의존하지 않는 무한한 프로그래밍 언어임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어떻게 데이터를 로드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모델링을 어떻게 수행하는지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유명데이터베이스에서 각종</a:t>
            </a:r>
            <a:r>
              <a:rPr lang="en-US" altLang="ko-KR" dirty="0" smtClean="0"/>
              <a:t>DB</a:t>
            </a:r>
            <a:r>
              <a:rPr lang="ko-KR" altLang="en-US" dirty="0" smtClean="0"/>
              <a:t>작업 수행하는지를 살핌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780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DB</a:t>
            </a:r>
            <a:r>
              <a:rPr lang="ko-KR" altLang="en-US" dirty="0"/>
              <a:t>에서 데이터 가져오기와 내보내기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262086"/>
              </p:ext>
            </p:extLst>
          </p:nvPr>
        </p:nvGraphicFramePr>
        <p:xfrm>
          <a:off x="1835696" y="1988840"/>
          <a:ext cx="66247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556792"/>
            <a:ext cx="42675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다양한 데이터 베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이스</a:t>
            </a:r>
            <a:r>
              <a:rPr lang="ko-KR" altLang="en-US" dirty="0" smtClean="0"/>
              <a:t> 시스템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97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DB</a:t>
            </a:r>
            <a:r>
              <a:rPr lang="ko-KR" altLang="en-US" dirty="0"/>
              <a:t>에서 데이터 가져오기와 내보내기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에서 연동 가능한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시스템과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37456688"/>
              </p:ext>
            </p:extLst>
          </p:nvPr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324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DB</a:t>
            </a:r>
            <a:r>
              <a:rPr lang="ko-KR" altLang="en-US" dirty="0"/>
              <a:t>에서 데이터 가져오기와 내보내기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 R</a:t>
            </a:r>
            <a:r>
              <a:rPr lang="ko-KR" altLang="en-US" dirty="0" smtClean="0"/>
              <a:t>로 데이터 가져오기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다루기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R</a:t>
            </a:r>
            <a:r>
              <a:rPr lang="ko-KR" altLang="en-US" dirty="0" smtClean="0"/>
              <a:t>로부터 데이터 내보내기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136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로 데이터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=read.csv(“data.csv”,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=‘,’)</a:t>
            </a:r>
          </a:p>
          <a:p>
            <a:pPr marL="0" indent="0">
              <a:buNone/>
            </a:pPr>
            <a:r>
              <a:rPr lang="en-US" altLang="ko-KR" dirty="0" smtClean="0"/>
              <a:t>;;;.csv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가져올때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(“data.csv”,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=‘\t’)</a:t>
            </a:r>
          </a:p>
          <a:p>
            <a:pPr marL="0" indent="0">
              <a:buNone/>
            </a:pPr>
            <a:r>
              <a:rPr lang="en-US" altLang="ko-KR" dirty="0" smtClean="0"/>
              <a:t>;;;.txt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가져올때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&gt;load(“</a:t>
            </a:r>
            <a:r>
              <a:rPr lang="en-US" altLang="ko-KR" dirty="0" err="1" smtClean="0"/>
              <a:t>history.RDATA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특정시간동안의</a:t>
            </a:r>
            <a:r>
              <a:rPr lang="ko-KR" altLang="en-US" dirty="0" smtClean="0"/>
              <a:t> 워크스페이스 데이터를 저장하는데 </a:t>
            </a:r>
            <a:r>
              <a:rPr lang="en-US" altLang="ko-KR" dirty="0" smtClean="0"/>
              <a:t>.RDATA</a:t>
            </a:r>
            <a:r>
              <a:rPr lang="ko-KR" altLang="en-US" dirty="0" err="1" smtClean="0"/>
              <a:t>포멧사용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이미지파일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&gt;load(“data_variable__</a:t>
            </a:r>
            <a:r>
              <a:rPr lang="en-US" altLang="ko-KR" dirty="0" err="1" smtClean="0"/>
              <a:t>and_b.rda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특정데이터 변수를 필요에 따라 저장하는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고유의 데이터 </a:t>
            </a:r>
            <a:r>
              <a:rPr lang="ko-KR" altLang="en-US" dirty="0" err="1" smtClean="0"/>
              <a:t>포멧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44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에서 데이터 내보내기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&gt;write.csv(</a:t>
            </a:r>
            <a:r>
              <a:rPr lang="en-US" altLang="ko-KR" dirty="0" err="1" smtClean="0"/>
              <a:t>mydata</a:t>
            </a:r>
            <a:r>
              <a:rPr lang="en-US" altLang="ko-KR" dirty="0" smtClean="0"/>
              <a:t>,’c:/mydata.csv’,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=“,”,</a:t>
            </a:r>
            <a:r>
              <a:rPr lang="en-US" altLang="ko-KR" dirty="0" err="1" smtClean="0"/>
              <a:t>row.names</a:t>
            </a:r>
            <a:r>
              <a:rPr lang="en-US" altLang="ko-KR" dirty="0" smtClean="0"/>
              <a:t>=FALSE)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데이터프레임오브젝트를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데이터 파일로 내 보내기 </a:t>
            </a:r>
            <a:r>
              <a:rPr lang="ko-KR" altLang="en-US" dirty="0" err="1" smtClean="0"/>
              <a:t>위한것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write.table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mydata</a:t>
            </a:r>
            <a:r>
              <a:rPr lang="en-US" altLang="ko-KR" dirty="0" smtClean="0"/>
              <a:t>,’c:/mydata.txt’,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=“\t”)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탭으로 구분하여 파일로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save.image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;;;R</a:t>
            </a:r>
            <a:r>
              <a:rPr lang="ko-KR" altLang="en-US" dirty="0" smtClean="0"/>
              <a:t>세션에서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워크스페이스 데이터 변수 저장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&gt;a=c(1,2,3), b=c(2,4,6), save(</a:t>
            </a:r>
            <a:r>
              <a:rPr lang="en-US" altLang="ko-KR" dirty="0" err="1" smtClean="0"/>
              <a:t>a,b,file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data_variabke_a_and_b.rda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차후에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재사용할 특정 데이터 오브젝트를 저장하는데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438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RMySQL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564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엑셀패키지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사전에 아래와 같은 패키지가 설치되어 있어야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1.Xlsxjars</a:t>
            </a:r>
          </a:p>
          <a:p>
            <a:pPr marL="0" indent="0">
              <a:buNone/>
            </a:pPr>
            <a:r>
              <a:rPr lang="en-US" altLang="ko-KR" dirty="0" smtClean="0"/>
              <a:t>2.Rjava</a:t>
            </a:r>
          </a:p>
          <a:p>
            <a:pPr marL="0" indent="0">
              <a:buNone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Install.packages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xlsxjars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err="1" smtClean="0"/>
              <a:t>Install.packages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rjava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err="1" smtClean="0"/>
              <a:t>Install.packages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2184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ras</a:t>
            </a:r>
            <a:r>
              <a:rPr lang="en-US" altLang="ko-KR" dirty="0" smtClean="0"/>
              <a:t>=read.xlsx(“D:/ga.xlsx”,1)</a:t>
            </a:r>
          </a:p>
          <a:p>
            <a:pPr marL="0" indent="0">
              <a:buNone/>
            </a:pPr>
            <a:r>
              <a:rPr lang="en-US" altLang="ko-KR" dirty="0" smtClean="0"/>
              <a:t>;;;R</a:t>
            </a:r>
            <a:r>
              <a:rPr lang="ko-KR" altLang="en-US" dirty="0" smtClean="0"/>
              <a:t>에서 처리할 엑셀 파일을 </a:t>
            </a:r>
            <a:r>
              <a:rPr lang="ko-KR" altLang="en-US" dirty="0" err="1" smtClean="0"/>
              <a:t>로드하는데</a:t>
            </a:r>
            <a:r>
              <a:rPr lang="ko-KR" altLang="en-US" dirty="0" smtClean="0"/>
              <a:t> 가장 좋은 패키지는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&gt;x=res[1:5, ]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데이터프레임 </a:t>
            </a:r>
            <a:r>
              <a:rPr lang="en-US" altLang="ko-KR" dirty="0" smtClean="0"/>
              <a:t>res</a:t>
            </a:r>
            <a:r>
              <a:rPr lang="ko-KR" altLang="en-US" dirty="0" smtClean="0"/>
              <a:t>의 처음 </a:t>
            </a:r>
            <a:r>
              <a:rPr lang="en-US" altLang="ko-KR" dirty="0" smtClean="0"/>
              <a:t>5</a:t>
            </a:r>
            <a:r>
              <a:rPr lang="ko-KR" altLang="en-US" dirty="0" smtClean="0"/>
              <a:t>줄을 선택해 가져올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ress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write.clsx</a:t>
            </a:r>
            <a:r>
              <a:rPr lang="en-US" altLang="ko-KR" dirty="0" smtClean="0"/>
              <a:t>(r, “D:/gal.xls”)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정의된 데이터 프레임 형식의 데이터는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</a:t>
            </a:r>
            <a:r>
              <a:rPr lang="ko-KR" altLang="en-US" dirty="0" smtClean="0"/>
              <a:t>파일로 저장해 엑셀에서 읽을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81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하둡스트리밍의</a:t>
            </a:r>
            <a:r>
              <a:rPr lang="ko-KR" altLang="en-US" dirty="0"/>
              <a:t> 기능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Output-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알려주기 위해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File-</a:t>
            </a:r>
            <a:r>
              <a:rPr lang="ko-KR" altLang="en-US" dirty="0" err="1" smtClean="0"/>
              <a:t>맵퍼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리듀서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컴바이너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리소스를 컴퓨터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태스크트래커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복사해 저장하는데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406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이는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기반의 분산된 문서 데이터 저장소로 확장성과 고성능 데이터 저장소를 제공하기 위해 디자인된 것임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집합지향 저장소이고 객체타입 저장이 용이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다이내믹 쿼리 지원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전체색인 지원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풍부한 쿼리 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다양한 언어들 지원</a:t>
            </a:r>
            <a:r>
              <a:rPr lang="en-US" altLang="ko-KR" dirty="0" smtClean="0"/>
              <a:t>(C/C++/JAVA/Perl/PHP/Python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설치과정 수행에 따른 </a:t>
            </a:r>
            <a:r>
              <a:rPr lang="en-US" altLang="ko-KR" dirty="0" smtClean="0"/>
              <a:t>R/MongoDB</a:t>
            </a:r>
            <a:r>
              <a:rPr lang="ko-KR" altLang="en-US" dirty="0" smtClean="0"/>
              <a:t>함께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1.MongoDB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2.Rmongodb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4274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, R</a:t>
            </a:r>
            <a:r>
              <a:rPr lang="ko-KR" altLang="en-US" dirty="0" smtClean="0"/>
              <a:t>에서 사용되는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SQLLite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언어로 개발된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베이스 관리 시스템</a:t>
            </a:r>
            <a:endParaRPr lang="en-US" altLang="ko-KR" dirty="0" smtClean="0"/>
          </a:p>
          <a:p>
            <a:r>
              <a:rPr lang="en-US" altLang="ko-KR" dirty="0" smtClean="0"/>
              <a:t>PostgreSQL : </a:t>
            </a:r>
            <a:r>
              <a:rPr lang="ko-KR" altLang="en-US" dirty="0" err="1" smtClean="0"/>
              <a:t>오픈소스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관리시스템으로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윈도우등의 대부분의 운영체계에서 동작됨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피이스북에서</a:t>
            </a:r>
            <a:r>
              <a:rPr lang="ko-KR" altLang="en-US" dirty="0" smtClean="0"/>
              <a:t> 개발한 </a:t>
            </a:r>
            <a:r>
              <a:rPr lang="ko-KR" altLang="en-US" dirty="0" err="1" smtClean="0"/>
              <a:t>하둡기반의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HiveQL</a:t>
            </a:r>
            <a:r>
              <a:rPr lang="ko-KR" altLang="en-US" dirty="0" smtClean="0"/>
              <a:t>언어를 이용하여 쿼리수행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HBASE :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위한 분산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저장소임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156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48425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감사합니다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71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하둡스트리밍의</a:t>
            </a:r>
            <a:r>
              <a:rPr lang="ko-KR" altLang="en-US" dirty="0"/>
              <a:t> 기능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Mapper-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가능한 </a:t>
            </a:r>
            <a:r>
              <a:rPr lang="ko-KR" altLang="en-US" dirty="0" err="1" smtClean="0"/>
              <a:t>맵퍼</a:t>
            </a:r>
            <a:r>
              <a:rPr lang="ko-KR" altLang="en-US" dirty="0" smtClean="0"/>
              <a:t> 파일 확인하는데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Reducer-</a:t>
            </a:r>
            <a:r>
              <a:rPr lang="ko-KR" altLang="en-US" dirty="0" err="1" smtClean="0"/>
              <a:t>실행가능한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</a:t>
            </a:r>
            <a:r>
              <a:rPr lang="ko-KR" altLang="en-US" dirty="0" smtClean="0"/>
              <a:t> 파일을 확인하는데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**</a:t>
            </a:r>
            <a:r>
              <a:rPr lang="ko-KR" altLang="en-US" dirty="0" smtClean="0"/>
              <a:t>기타 다른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명령옵션들도 사용할 수 있음</a:t>
            </a:r>
            <a:r>
              <a:rPr lang="en-US" altLang="ko-KR" dirty="0" smtClean="0"/>
              <a:t>(page 120~122)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5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하둡스트리밍을</a:t>
            </a:r>
            <a:r>
              <a:rPr lang="ko-KR" altLang="en-US" dirty="0" smtClean="0"/>
              <a:t> 수행하는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이해하기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작성방법 이해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실행방법이해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애플리케이션 결과 살펴보는 방법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5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2193</Words>
  <Application>Microsoft Office PowerPoint</Application>
  <PresentationFormat>화면 슬라이드 쇼(4:3)</PresentationFormat>
  <Paragraphs>474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R로 하둡스트리밍 사용</vt:lpstr>
      <vt:lpstr>하둡스트리밍 기본이해</vt:lpstr>
      <vt:lpstr>하둡스트리밍 기본이해</vt:lpstr>
      <vt:lpstr>하둡스트리밍 맵리듀스 잡</vt:lpstr>
      <vt:lpstr>하둡스트리밍 맵리듀스 잡</vt:lpstr>
      <vt:lpstr>하둡스트리밍의 기능 컴포넌트</vt:lpstr>
      <vt:lpstr>하둡스트리밍의 기능 컴포넌트</vt:lpstr>
      <vt:lpstr>하둡스트리밍의 기능 컴포넌트</vt:lpstr>
      <vt:lpstr>R로 하둡스트리밍을 수행하는 방법</vt:lpstr>
      <vt:lpstr>맵리듀스 애플리케이션 이해</vt:lpstr>
      <vt:lpstr>맵리듀스 애플리케이션 작성방법</vt:lpstr>
      <vt:lpstr>맵리듀스 애플리케이션 작성방법</vt:lpstr>
      <vt:lpstr>맵리듀스 애플리케이션 작성방법</vt:lpstr>
      <vt:lpstr>맵리듀스 애플리케이션 실행방법</vt:lpstr>
      <vt:lpstr>맵리듀스 애플리케이션 결과를 살펴보는 방법</vt:lpstr>
      <vt:lpstr>맵리듀스 애플리케이션 결과를 살펴보는 방법</vt:lpstr>
      <vt:lpstr>하둡 맵리듀스 스크립트에서 사용된 기본R함수 이해</vt:lpstr>
      <vt:lpstr>하둡 맵리듀스 스크립트에서 사용된 기본R함수 이해</vt:lpstr>
      <vt:lpstr>하둡 맵리듀스 스크립트에서 사용된 기본R함수 이해</vt:lpstr>
      <vt:lpstr>하둡 맵리듀스 스크립트에서 사용된 기본R함수 이해</vt:lpstr>
      <vt:lpstr>하둡 맵리듀서 잡 모니터링</vt:lpstr>
      <vt:lpstr>하둡 맵리듀서 잡 모니터링</vt:lpstr>
      <vt:lpstr>R패키지 HadoopStreaming살펴보기</vt:lpstr>
      <vt:lpstr>R패키지 HadoopStreaming살펴보기</vt:lpstr>
      <vt:lpstr>R패키지 HadoopStreaming살펴보기</vt:lpstr>
      <vt:lpstr>R패키지 HadoopStreaming살펴보기</vt:lpstr>
      <vt:lpstr>R패키지 HadoopStreaming살펴보기</vt:lpstr>
      <vt:lpstr>하둡스트리밍 잡수행</vt:lpstr>
      <vt:lpstr>요약</vt:lpstr>
      <vt:lpstr>R과 하둡으로 데이터 분석</vt:lpstr>
      <vt:lpstr>데이터 분석 프로젝트의 라이프 사이클 이해 </vt:lpstr>
      <vt:lpstr>데이터 분석 프로젝트의 라이프 사이클 이해</vt:lpstr>
      <vt:lpstr>데이터 분석 프로젝트의 라이프 사이클 이해</vt:lpstr>
      <vt:lpstr>데이터 분석 프로젝트의 라이프 사이클 이해</vt:lpstr>
      <vt:lpstr>데이터 분석 프로젝트의 라이프 사이클 이해</vt:lpstr>
      <vt:lpstr>데이터 분석 프로젝트의 라이프 사이클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데이터 분석 문제의 이해</vt:lpstr>
      <vt:lpstr>R과 하둡으로 데이터 분석</vt:lpstr>
      <vt:lpstr>기계학습을 이용한 빅데이터 분석</vt:lpstr>
      <vt:lpstr>기계학습을 이용한 빅데이터 분석</vt:lpstr>
      <vt:lpstr>기계학습을 이용한 빅데이터 분석</vt:lpstr>
      <vt:lpstr>기계학습을 이용한 빅데이터 분석</vt:lpstr>
      <vt:lpstr>기계학습을 이용한 빅데이터 분석</vt:lpstr>
      <vt:lpstr>기계학습을 이용한 빅데이터 분석</vt:lpstr>
      <vt:lpstr>기계학습을 이용한 빅데이터 분석</vt:lpstr>
      <vt:lpstr>기계학습을 이용한 빅데이터 분석</vt:lpstr>
      <vt:lpstr>다양한 DB에서 데이터 가져오기와 내보내기</vt:lpstr>
      <vt:lpstr>다양한 DB에서 데이터 가져오기와 내보내기</vt:lpstr>
      <vt:lpstr>다양한 DB에서 데이터 가져오기와 내보내기</vt:lpstr>
      <vt:lpstr>다양한 DB에서 데이터 가져오기와 내보내기</vt:lpstr>
      <vt:lpstr>R로 데이터 가져오기</vt:lpstr>
      <vt:lpstr>R에서 데이터 내보내기</vt:lpstr>
      <vt:lpstr>R에서 SQL사용</vt:lpstr>
      <vt:lpstr>엑셀사용</vt:lpstr>
      <vt:lpstr>엑셀사용</vt:lpstr>
      <vt:lpstr>MongoDB사용</vt:lpstr>
      <vt:lpstr>기타, R에서 사용되는 Tools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</dc:title>
  <dc:creator>krituser14</dc:creator>
  <cp:lastModifiedBy>classroom-desk</cp:lastModifiedBy>
  <cp:revision>83</cp:revision>
  <dcterms:created xsi:type="dcterms:W3CDTF">2017-07-26T00:04:35Z</dcterms:created>
  <dcterms:modified xsi:type="dcterms:W3CDTF">2018-10-29T04:25:25Z</dcterms:modified>
</cp:coreProperties>
</file>