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5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1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9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ED5B-68A9-4707-916A-035DE415638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CE9B-C953-4FBD-A673-911C7F4FF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92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r>
              <a:rPr lang="en-US" altLang="ko-KR" dirty="0" smtClean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에서 간략히 어떻게 데이터를 다루는지 살펴봄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다수 파일의 타입을 묶어서 저장하기 위한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HDFS</a:t>
            </a:r>
            <a:r>
              <a:rPr lang="ko-KR" altLang="en-US" dirty="0"/>
              <a:t>로의 복사하면서 </a:t>
            </a:r>
            <a:r>
              <a:rPr lang="ko-KR" altLang="en-US" dirty="0" smtClean="0"/>
              <a:t>통합하는 방법도 </a:t>
            </a:r>
            <a:r>
              <a:rPr lang="ko-KR" altLang="en-US" dirty="0"/>
              <a:t>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HDFS</a:t>
            </a:r>
            <a:r>
              <a:rPr lang="ko-KR" altLang="en-US" dirty="0" smtClean="0"/>
              <a:t>에 저장하고 추출하는 방법보다 처리하고 분석하는 방법이 더 중요함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7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MapReduce</a:t>
            </a:r>
            <a:r>
              <a:rPr lang="ko-KR" altLang="en-US" dirty="0" smtClean="0"/>
              <a:t>프로그램의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Key/value</a:t>
            </a:r>
            <a:r>
              <a:rPr lang="ko-KR" altLang="en-US" dirty="0" smtClean="0"/>
              <a:t>쌍으로 구성해 처리함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Map</a:t>
            </a:r>
            <a:r>
              <a:rPr lang="en-US" altLang="ko-KR" dirty="0" smtClean="0">
                <a:sym typeface="Wingdings" panose="05000000000000000000" pitchFamily="2" charset="2"/>
              </a:rPr>
              <a:t>:(K1,V1)list(K2,V2)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Reduce:((K2,list(V2))list(K3,V3)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1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HADOOP </a:t>
            </a:r>
            <a:r>
              <a:rPr lang="ko-KR" altLang="en-US" dirty="0" smtClean="0"/>
              <a:t>익히기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병합된 자료 분석하기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유형이 다른 파일 분석하기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시각화 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err="1" smtClean="0"/>
              <a:t>하둡관리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151871"/>
              </p:ext>
            </p:extLst>
          </p:nvPr>
        </p:nvGraphicFramePr>
        <p:xfrm>
          <a:off x="683568" y="1628802"/>
          <a:ext cx="8136904" cy="4824533"/>
        </p:xfrm>
        <a:graphic>
          <a:graphicData uri="http://schemas.openxmlformats.org/drawingml/2006/table">
            <a:tbl>
              <a:tblPr/>
              <a:tblGrid>
                <a:gridCol w="2276606"/>
                <a:gridCol w="3516964"/>
                <a:gridCol w="2343334"/>
              </a:tblGrid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제안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dfs.name.dir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HDFS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메타데이터를 지정하기 위한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로컬파일 시스템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/home/hadoop/dfs/name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dfs.data.dir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HDFS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블록을 저장하기 위한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로컬파일 시스템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/home/hadoop/dfs/data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mapred.system.dir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HDFS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공유된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Mapreduce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시스템 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파일을 저장하기 위한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/hadoop/mapred/system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mapred.local.dir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Tasknode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로컬파일 시스템에서 임시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데이터를 저장하기 위한 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Tasktracker.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(mapreduce)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.tasks.maximum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TaskTracker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동시에 실행할 수 있는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reduce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최대 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hadoop.tmp.dir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임시하둡디렉토리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/home/hadoop/tmp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dfs.datanode.du.reserved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Datanode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필요한 최소여유공간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1073741824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mapred.child.jva.opts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각각의 자식 태스크에 할당된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Heep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사이즈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mapred.reduce.task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대한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reduce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태스크 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en-US" altLang="ko-KR" dirty="0" smtClean="0"/>
              <a:t>Health </a:t>
            </a:r>
            <a:r>
              <a:rPr lang="ko-KR" altLang="en-US" dirty="0" smtClean="0"/>
              <a:t>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fsck</a:t>
            </a:r>
            <a:r>
              <a:rPr lang="en-US" altLang="ko-KR" dirty="0" smtClean="0"/>
              <a:t> /  ;;’</a:t>
            </a:r>
            <a:r>
              <a:rPr lang="ko-KR" altLang="en-US" dirty="0" smtClean="0"/>
              <a:t>전체 파일상태 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옵션의 </a:t>
            </a:r>
            <a:r>
              <a:rPr lang="ko-KR" altLang="en-US" dirty="0" err="1" smtClean="0"/>
              <a:t>순서예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fsck</a:t>
            </a:r>
            <a:r>
              <a:rPr lang="en-US" altLang="ko-KR" dirty="0" smtClean="0"/>
              <a:t>/user/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/test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-files –blocks –locations –racks </a:t>
            </a:r>
            <a:r>
              <a:rPr lang="ko-KR" altLang="en-US" dirty="0" smtClean="0"/>
              <a:t>처럼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기준이 파일이 제일먼저임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Health </a:t>
            </a:r>
            <a:r>
              <a:rPr lang="ko-KR" altLang="en-US" dirty="0"/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–report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데이터노드의</a:t>
            </a:r>
            <a:r>
              <a:rPr lang="ko-KR" altLang="en-US" dirty="0" smtClean="0"/>
              <a:t> 상태정보를 나타내는 명령어임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metasave</a:t>
            </a:r>
            <a:r>
              <a:rPr lang="en-US" altLang="ko-KR" dirty="0" smtClean="0"/>
              <a:t> &lt;f/n&gt;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의 현재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대해 알아보기 위한 명령어임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데이터노드의</a:t>
            </a:r>
            <a:r>
              <a:rPr lang="ko-KR" altLang="en-US" dirty="0" smtClean="0"/>
              <a:t> 상태정보와 </a:t>
            </a:r>
            <a:r>
              <a:rPr lang="ko-KR" altLang="en-US" dirty="0" err="1" smtClean="0"/>
              <a:t>복제등의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처리리스트등으로</a:t>
            </a:r>
            <a:r>
              <a:rPr lang="ko-KR" altLang="en-US" dirty="0" smtClean="0"/>
              <a:t> 구성됨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Health </a:t>
            </a:r>
            <a:r>
              <a:rPr lang="ko-KR" altLang="en-US" dirty="0"/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담을 수 있는 용량에 제한이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파일 및 </a:t>
            </a:r>
            <a:r>
              <a:rPr lang="ko-KR" altLang="en-US" dirty="0" err="1" smtClean="0"/>
              <a:t>디렉토리만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생성가능하도록</a:t>
            </a:r>
            <a:r>
              <a:rPr lang="ko-KR" altLang="en-US" dirty="0" smtClean="0"/>
              <a:t> 하는 쿼터 설정 및 해제이다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setQuota</a:t>
            </a:r>
            <a:r>
              <a:rPr lang="en-US" altLang="ko-KR" dirty="0" smtClean="0"/>
              <a:t> &lt;N&gt; directory[…directory]</a:t>
            </a:r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clrQuota</a:t>
            </a:r>
            <a:r>
              <a:rPr lang="en-US" altLang="ko-KR" dirty="0" smtClean="0"/>
              <a:t> directory[…directory]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8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Health </a:t>
            </a:r>
            <a:r>
              <a:rPr lang="ko-KR" altLang="en-US" dirty="0"/>
              <a:t>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err="1" smtClean="0"/>
              <a:t>셀명령어에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–q</a:t>
            </a:r>
            <a:r>
              <a:rPr lang="ko-KR" altLang="en-US" dirty="0" smtClean="0"/>
              <a:t>옵션을 사용해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설정된 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사용된 용량 및 파일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개수를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–count –q directory[…directory]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 smtClean="0"/>
              <a:t>DataNode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다수의 데이터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오프라인 된다면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중지 설정을 이용한다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통하여 현재 </a:t>
            </a:r>
            <a:r>
              <a:rPr lang="ko-KR" altLang="en-US" dirty="0" err="1" smtClean="0"/>
              <a:t>액티브되어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복제 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를 모든 블록이 동일하게 갖도록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dfsadmin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refreshNodes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en-US" altLang="ko-KR" dirty="0" err="1" smtClean="0"/>
              <a:t>namenode</a:t>
            </a:r>
            <a:r>
              <a:rPr lang="ko-KR" altLang="en-US" dirty="0" smtClean="0"/>
              <a:t>는 해당 명령어가 실행되면 제외할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가 기술될 파일을 </a:t>
            </a:r>
            <a:r>
              <a:rPr lang="ko-KR" altLang="en-US" dirty="0" err="1" smtClean="0"/>
              <a:t>다시읽고</a:t>
            </a:r>
            <a:r>
              <a:rPr lang="ko-KR" altLang="en-US" dirty="0" smtClean="0"/>
              <a:t> 중지프로세스를 시작한다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 smtClean="0"/>
              <a:t>DataNode</a:t>
            </a:r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신규노드에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하둡설치</a:t>
            </a:r>
            <a:r>
              <a:rPr lang="ko-KR" altLang="en-US" dirty="0" smtClean="0"/>
              <a:t> 및 등록</a:t>
            </a:r>
            <a:endParaRPr lang="en-US" altLang="ko-KR" dirty="0" smtClean="0"/>
          </a:p>
          <a:p>
            <a:r>
              <a:rPr lang="ko-KR" altLang="en-US" dirty="0" err="1" smtClean="0"/>
              <a:t>데이터노드의</a:t>
            </a:r>
            <a:r>
              <a:rPr lang="ko-KR" altLang="en-US" dirty="0" smtClean="0"/>
              <a:t> 환경설정</a:t>
            </a:r>
            <a:endParaRPr lang="en-US" altLang="ko-KR" dirty="0" smtClean="0"/>
          </a:p>
          <a:p>
            <a:r>
              <a:rPr lang="ko-KR" altLang="en-US" dirty="0" smtClean="0"/>
              <a:t>마스터 서버의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/slaves </a:t>
            </a:r>
            <a:r>
              <a:rPr lang="ko-KR" altLang="en-US" dirty="0" smtClean="0"/>
              <a:t>추가 등록</a:t>
            </a:r>
            <a:endParaRPr lang="en-US" altLang="ko-KR" dirty="0" smtClean="0"/>
          </a:p>
          <a:p>
            <a:r>
              <a:rPr lang="en-US" altLang="ko-KR" dirty="0" smtClean="0"/>
              <a:t>&gt;bin/start-balancer.sh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클러스터가 균형 있게 </a:t>
            </a:r>
            <a:r>
              <a:rPr lang="ko-KR" altLang="en-US" dirty="0" err="1" smtClean="0"/>
              <a:t>유지될때까지</a:t>
            </a:r>
            <a:r>
              <a:rPr lang="ko-KR" altLang="en-US" dirty="0" smtClean="0"/>
              <a:t> 백그라운드로 수행됨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관리자는 강제적으로 </a:t>
            </a:r>
            <a:r>
              <a:rPr lang="en-US" altLang="ko-KR" dirty="0" smtClean="0"/>
              <a:t>balancer</a:t>
            </a:r>
            <a:r>
              <a:rPr lang="ko-KR" altLang="en-US" dirty="0" smtClean="0"/>
              <a:t>를 중지시킬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&gt;bin/stop-balancer.sh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8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태스</a:t>
            </a:r>
            <a:r>
              <a:rPr lang="ko-KR" altLang="en-US" dirty="0"/>
              <a:t>크</a:t>
            </a:r>
            <a:r>
              <a:rPr lang="ko-KR" altLang="en-US" dirty="0" smtClean="0"/>
              <a:t> 단위의 </a:t>
            </a:r>
            <a:r>
              <a:rPr lang="ko-KR" altLang="en-US" dirty="0" err="1" smtClean="0"/>
              <a:t>하둡작업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하둡의</a:t>
            </a:r>
            <a:r>
              <a:rPr lang="ko-KR" altLang="en-US" dirty="0" smtClean="0"/>
              <a:t> 진정한 잠재력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6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err="1"/>
              <a:t>DataNode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클러스터는 각각의 </a:t>
            </a:r>
            <a:r>
              <a:rPr lang="en-US" altLang="ko-KR" dirty="0" err="1" smtClean="0"/>
              <a:t>DataNode</a:t>
            </a:r>
            <a:r>
              <a:rPr lang="ko-KR" altLang="en-US" dirty="0" smtClean="0"/>
              <a:t>사용률이 시스템 평균 사용률의 </a:t>
            </a:r>
            <a:r>
              <a:rPr lang="ko-KR" altLang="en-US" dirty="0" err="1" smtClean="0"/>
              <a:t>임계치</a:t>
            </a:r>
            <a:r>
              <a:rPr lang="ko-KR" altLang="en-US" dirty="0" smtClean="0"/>
              <a:t> 허용범위 안에 들어오면 </a:t>
            </a:r>
            <a:r>
              <a:rPr lang="ko-KR" altLang="en-US" dirty="0" err="1" smtClean="0"/>
              <a:t>균형있게</a:t>
            </a:r>
            <a:r>
              <a:rPr lang="ko-KR" altLang="en-US" dirty="0" smtClean="0"/>
              <a:t> 시스템을 유지하려고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임계치를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조정하고자 한다면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&gt;bin/start-balancer.sh –threshold 5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사용량이 적은 심야 또는 클러스터가 덜 바쁜 주말에 수행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참고로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err="1" smtClean="0"/>
              <a:t>Dfs.balance.bandwidthPerSec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값을 설정할 수 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NameNode</a:t>
            </a:r>
            <a:r>
              <a:rPr lang="ko-KR" altLang="en-US" dirty="0" smtClean="0"/>
              <a:t>관리와 </a:t>
            </a:r>
            <a:r>
              <a:rPr lang="en-US" altLang="ko-KR" dirty="0" smtClean="0"/>
              <a:t>Secondary </a:t>
            </a:r>
            <a:r>
              <a:rPr lang="en-US" altLang="ko-KR" dirty="0" err="1" smtClean="0"/>
              <a:t>NameNode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다 성능이 충분하게 좋아야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장애시에</a:t>
            </a:r>
            <a:r>
              <a:rPr lang="ko-KR" altLang="en-US" dirty="0" smtClean="0"/>
              <a:t> 백업용이 아님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효율적으로 일을 처리하도록 주기적으로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시스템 정보를 업데이트 하여 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/hdfs-site.xml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의 호스트주소인 </a:t>
            </a:r>
            <a:r>
              <a:rPr lang="en-US" altLang="ko-KR" dirty="0" smtClean="0"/>
              <a:t>50070</a:t>
            </a:r>
            <a:r>
              <a:rPr lang="ko-KR" altLang="en-US" dirty="0" smtClean="0"/>
              <a:t>포트로 설정하여 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3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/>
              <a:t>NN</a:t>
            </a:r>
            <a:r>
              <a:rPr lang="ko-KR" altLang="en-US" dirty="0" smtClean="0"/>
              <a:t>의 장애복구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dfs.name.dir</a:t>
            </a:r>
            <a:r>
              <a:rPr lang="ko-KR" altLang="en-US" dirty="0" smtClean="0"/>
              <a:t>에 존재하는 모든 파일 시스템의 메타데이터를 가지고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SNN</a:t>
            </a:r>
            <a:r>
              <a:rPr lang="ko-KR" altLang="en-US" dirty="0" smtClean="0"/>
              <a:t>에게도 이를 공유하게 하여 복구할 수 있도록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백업노드의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원래의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&gt;bin/start-dfs.sh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ko-KR" altLang="en-US" dirty="0" smtClean="0"/>
              <a:t>다수 사용자의 </a:t>
            </a:r>
            <a:r>
              <a:rPr lang="en-US" altLang="ko-KR" dirty="0" smtClean="0"/>
              <a:t>job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FIFO</a:t>
            </a:r>
            <a:r>
              <a:rPr lang="ko-KR" altLang="en-US" dirty="0" smtClean="0"/>
              <a:t>처리방식임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jobtracker</a:t>
            </a:r>
            <a:r>
              <a:rPr lang="ko-KR" altLang="en-US" dirty="0" smtClean="0"/>
              <a:t>를 서로 조정할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map/reduce</a:t>
            </a:r>
            <a:r>
              <a:rPr lang="ko-KR" altLang="en-US" dirty="0" smtClean="0"/>
              <a:t>상태를 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개수로 지정하고 이를 조정하는 </a:t>
            </a:r>
            <a:r>
              <a:rPr lang="en-US" altLang="ko-KR" dirty="0" err="1" smtClean="0"/>
              <a:t>fairscheduler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fairscheduler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관련</a:t>
            </a:r>
            <a:r>
              <a:rPr lang="en-US" altLang="ko-KR" dirty="0" smtClean="0"/>
              <a:t>.jar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이에 대한 각 </a:t>
            </a:r>
            <a:r>
              <a:rPr lang="en-US" altLang="ko-KR" dirty="0" err="1" smtClean="0"/>
              <a:t>mapred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세트를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4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하둡</a:t>
            </a:r>
            <a:r>
              <a:rPr lang="ko-KR" altLang="en-US" dirty="0" smtClean="0"/>
              <a:t> 파일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MR</a:t>
            </a:r>
            <a:r>
              <a:rPr lang="ko-KR" altLang="en-US" dirty="0" smtClean="0"/>
              <a:t>프레임워크에서 규모가 큰 분산데이터를 처리하기 위해 디자인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100TB </a:t>
            </a:r>
            <a:r>
              <a:rPr lang="ko-KR" altLang="en-US" dirty="0" smtClean="0"/>
              <a:t>큰 데이터 세트를 단일파일로 저장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명령어와 유사한 명령어 제공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6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파일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파일관리 작업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복구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3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에 파일 저장하기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 /user/&lt;</a:t>
            </a:r>
            <a:r>
              <a:rPr lang="ko-KR" altLang="en-US" dirty="0" err="1" smtClean="0"/>
              <a:t>여러분네임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–ls / ;;;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lsr</a:t>
            </a:r>
            <a:r>
              <a:rPr lang="en-US" altLang="ko-KR" dirty="0" smtClean="0"/>
              <a:t> / ;;;</a:t>
            </a:r>
            <a:r>
              <a:rPr lang="ko-KR" altLang="en-US" dirty="0" err="1" smtClean="0"/>
              <a:t>하위디렉토리까지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파일디렉토리</a:t>
            </a:r>
            <a:r>
              <a:rPr lang="ko-KR" altLang="en-US" dirty="0" smtClean="0"/>
              <a:t>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r>
              <a:rPr lang="ko-KR" altLang="en-US" dirty="0"/>
              <a:t>에 파일 </a:t>
            </a:r>
            <a:r>
              <a:rPr lang="ko-KR" altLang="en-US" dirty="0" smtClean="0"/>
              <a:t>복사하기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–put example.txt 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–put example.txt /user/</a:t>
            </a:r>
            <a:r>
              <a:rPr lang="ko-KR" altLang="en-US" dirty="0" err="1" smtClean="0"/>
              <a:t>여러분네임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;;;</a:t>
            </a:r>
            <a:r>
              <a:rPr lang="ko-KR" altLang="en-US" dirty="0" smtClean="0"/>
              <a:t>동일한 내용임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lsr</a:t>
            </a:r>
            <a:r>
              <a:rPr lang="en-US" altLang="ko-KR" dirty="0" smtClean="0"/>
              <a:t> /  ;;;HDFS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작업디렉토리에</a:t>
            </a:r>
            <a:r>
              <a:rPr lang="ko-KR" altLang="en-US" dirty="0" smtClean="0"/>
              <a:t> 추가 </a:t>
            </a:r>
            <a:r>
              <a:rPr lang="ko-KR" altLang="en-US" dirty="0" err="1" smtClean="0"/>
              <a:t>된것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-ls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35932"/>
            <a:ext cx="4487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속성값에서 복제수의 체크도 확인하게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HDFS</a:t>
            </a:r>
            <a:r>
              <a:rPr lang="ko-KR" altLang="en-US" dirty="0" smtClean="0"/>
              <a:t>의 파일 가져오기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–get example.txt .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로컬 시스템의 </a:t>
            </a:r>
            <a:r>
              <a:rPr lang="ko-KR" altLang="en-US" dirty="0" err="1" smtClean="0"/>
              <a:t>작업디렉토리로</a:t>
            </a:r>
            <a:r>
              <a:rPr lang="ko-KR" altLang="en-US" dirty="0" smtClean="0"/>
              <a:t> 복사함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–cat example.txt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직접 화면에 데이터를 뿌려주어 보이게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1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내용파일 확인방법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–cat example.txt | head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첫내용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–tail example.txt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err="1" smtClean="0"/>
              <a:t>하둡의</a:t>
            </a:r>
            <a:r>
              <a:rPr lang="ko-KR" altLang="en-US" dirty="0" smtClean="0"/>
              <a:t> 마지막 파일내용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0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example.txt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삭제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rmr</a:t>
            </a:r>
            <a:r>
              <a:rPr lang="en-US" altLang="ko-KR" dirty="0" smtClean="0"/>
              <a:t> &lt;d/n&gt;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797</Words>
  <Application>Microsoft Office PowerPoint</Application>
  <PresentationFormat>화면 슬라이드 쇼(4:3)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HADOOP Management</vt:lpstr>
      <vt:lpstr>하둡 컴포넌트</vt:lpstr>
      <vt:lpstr>하둡 파일 다루기</vt:lpstr>
      <vt:lpstr>기본적인 파일 명령어</vt:lpstr>
      <vt:lpstr>파일의 디렉토리 추가</vt:lpstr>
      <vt:lpstr>파일디렉토리 복사</vt:lpstr>
      <vt:lpstr>파일 가져오기</vt:lpstr>
      <vt:lpstr>빠른 하둡의 내용파일 확인방법</vt:lpstr>
      <vt:lpstr>파일의 삭제</vt:lpstr>
      <vt:lpstr>요약(Summary)</vt:lpstr>
      <vt:lpstr>MapReduce프로그램의 구조</vt:lpstr>
      <vt:lpstr>HADOOP 익히기</vt:lpstr>
      <vt:lpstr>하둡관리</vt:lpstr>
      <vt:lpstr>시스템 Health 체크</vt:lpstr>
      <vt:lpstr>시스템 Health 체크</vt:lpstr>
      <vt:lpstr>시스템 Health 체크</vt:lpstr>
      <vt:lpstr>시스템 Health 체크</vt:lpstr>
      <vt:lpstr>DataNode제거</vt:lpstr>
      <vt:lpstr>DataNode등록</vt:lpstr>
      <vt:lpstr>DataNode등록</vt:lpstr>
      <vt:lpstr>NameNode관리와 Secondary NameNode</vt:lpstr>
      <vt:lpstr>NN의 장애복구</vt:lpstr>
      <vt:lpstr>다수 사용자의 job스케쥴링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Management</dc:title>
  <dc:creator>Windows 사용자</dc:creator>
  <cp:lastModifiedBy>classroom-desk</cp:lastModifiedBy>
  <cp:revision>4</cp:revision>
  <dcterms:created xsi:type="dcterms:W3CDTF">2018-04-28T01:08:58Z</dcterms:created>
  <dcterms:modified xsi:type="dcterms:W3CDTF">2018-10-29T04:26:34Z</dcterms:modified>
</cp:coreProperties>
</file>