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0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8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253E-0093-498F-A3E0-B98DFBE0C164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D98A-C0F3-4506-9A87-3562D2BB6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altLang="ko-KR" dirty="0" smtClean="0"/>
              <a:t>HADOOP</a:t>
            </a:r>
            <a:r>
              <a:rPr lang="en-US" altLang="ko-KR" dirty="0" smtClean="0">
                <a:sym typeface="Wingdings" panose="05000000000000000000" pitchFamily="2" charset="2"/>
              </a:rPr>
              <a:t>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최상위층에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다수의 사용자 및 대용량의 로그처리를 위한 </a:t>
            </a:r>
            <a:r>
              <a:rPr lang="ko-KR" altLang="en-US" dirty="0" err="1" smtClean="0"/>
              <a:t>페북의</a:t>
            </a:r>
            <a:r>
              <a:rPr lang="ko-KR" altLang="en-US" dirty="0" smtClean="0"/>
              <a:t> 시초임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과 유사한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사용자들에게 유용함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표준관계형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자체 내장형</a:t>
            </a:r>
            <a:r>
              <a:rPr lang="en-US" altLang="ko-KR" dirty="0" smtClean="0"/>
              <a:t>SQL DB(Derby)</a:t>
            </a:r>
            <a:r>
              <a:rPr lang="ko-KR" altLang="en-US" dirty="0" smtClean="0"/>
              <a:t>가지고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전용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시험을 위해서라면 </a:t>
            </a:r>
            <a:r>
              <a:rPr lang="en-US" altLang="ko-KR" dirty="0" smtClean="0"/>
              <a:t>hive-default.xml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연동하기도 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몇 가지 환경설정이 필요함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06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생성 스키마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특허인용 데이터인 </a:t>
            </a:r>
            <a:r>
              <a:rPr lang="en-US" altLang="ko-KR" dirty="0" smtClean="0"/>
              <a:t>‘cite75_99.txt’</a:t>
            </a:r>
          </a:p>
          <a:p>
            <a:pPr marL="0" indent="0">
              <a:buNone/>
            </a:pPr>
            <a:r>
              <a:rPr lang="en-US" altLang="ko-KR" dirty="0" smtClean="0"/>
              <a:t>hive&gt;CREATE TABLE cite(citing INT, cited INT)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 smtClean="0"/>
              <a:t>&gt;FIELDS TERMINATED BY ‘,’</a:t>
            </a:r>
          </a:p>
          <a:p>
            <a:pPr marL="0" indent="0">
              <a:buNone/>
            </a:pPr>
            <a:r>
              <a:rPr lang="en-US" altLang="ko-KR" dirty="0" smtClean="0"/>
              <a:t>STORED AS TEXTFILE;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6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생성 </a:t>
            </a:r>
            <a:r>
              <a:rPr lang="ko-KR" altLang="en-US" dirty="0" smtClean="0"/>
              <a:t>스키마 확인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Hive&gt;DESC(RIBE)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로딩 </a:t>
            </a:r>
            <a:r>
              <a:rPr lang="ko-KR" altLang="en-US" dirty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</a:t>
            </a:r>
            <a:r>
              <a:rPr lang="en-US" altLang="ko-KR" dirty="0" smtClean="0"/>
              <a:t>ive&gt;LOAD DATA LOCAL INPATH ‘cite75_99.txt’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INFO TABLE cite;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cite LIMIT 10;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COUNT(1) FROM cite;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89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특허데이터의 인용횟수</a:t>
            </a:r>
            <a:r>
              <a:rPr lang="en-US" altLang="ko-KR" dirty="0" smtClean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우선 쿼리 결과를 저장할 테이블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-hive&gt;CREATE TABLE </a:t>
            </a:r>
            <a:r>
              <a:rPr lang="en-US" altLang="ko-KR" dirty="0" err="1"/>
              <a:t>cite_count</a:t>
            </a:r>
            <a:r>
              <a:rPr lang="en-US" altLang="ko-KR" dirty="0"/>
              <a:t> (cited INT, count INT);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생성된 테이블의 쿼리 수행</a:t>
            </a: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70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/>
              <a:t>Query(</a:t>
            </a:r>
            <a:r>
              <a:rPr lang="ko-KR" altLang="en-US" dirty="0"/>
              <a:t>특허데이터의 인용횟수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hive&gt;INSERT OVERWRITE TABLE </a:t>
            </a:r>
            <a:r>
              <a:rPr lang="en-US" altLang="ko-KR" dirty="0" err="1"/>
              <a:t>cite_count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&gt;SELECT cited. COUNT(citing)</a:t>
            </a:r>
          </a:p>
          <a:p>
            <a:pPr marL="0" indent="0">
              <a:buNone/>
            </a:pPr>
            <a:r>
              <a:rPr lang="en-US" altLang="ko-KR" dirty="0"/>
              <a:t>&gt;FROM cite</a:t>
            </a:r>
          </a:p>
          <a:p>
            <a:pPr marL="0" indent="0">
              <a:buNone/>
            </a:pPr>
            <a:r>
              <a:rPr lang="en-US" altLang="ko-KR" dirty="0"/>
              <a:t>&gt;GROUP BY cited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hive&gt;SELECT * FROM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 WHERE count&gt;10 LIMIT 10;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30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</a:t>
            </a:r>
            <a:r>
              <a:rPr lang="ko-KR" altLang="en-US" dirty="0"/>
              <a:t> </a:t>
            </a:r>
            <a:r>
              <a:rPr lang="en-US" altLang="ko-KR" dirty="0" smtClean="0"/>
              <a:t>Query(</a:t>
            </a:r>
            <a:r>
              <a:rPr lang="ko-KR" altLang="en-US" dirty="0" smtClean="0"/>
              <a:t>테이블삭제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hive&gt;DROP TABLE </a:t>
            </a:r>
            <a:r>
              <a:rPr lang="en-US" altLang="ko-KR" dirty="0" err="1" smtClean="0"/>
              <a:t>cite_count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수행하면 물어보지 않고 바로 명령을 수행하여 버림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마지막으로 </a:t>
            </a:r>
            <a:r>
              <a:rPr lang="ko-KR" altLang="en-US" dirty="0" err="1" smtClean="0"/>
              <a:t>세선을</a:t>
            </a:r>
            <a:r>
              <a:rPr lang="ko-KR" altLang="en-US" dirty="0" smtClean="0"/>
              <a:t> 종료하려면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hive&gt;exit; </a:t>
            </a:r>
            <a:r>
              <a:rPr lang="ko-KR" altLang="en-US" dirty="0" smtClean="0"/>
              <a:t>하면 모든 내용이 끝남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9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하이브는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물리적으로 </a:t>
            </a:r>
            <a:r>
              <a:rPr lang="en-US" altLang="ko-KR" dirty="0" smtClean="0"/>
              <a:t>/user/hive/warehouse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하이브는</a:t>
            </a:r>
            <a:r>
              <a:rPr lang="ko-KR" altLang="en-US" dirty="0" smtClean="0"/>
              <a:t> 파티션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디렉토리구성에</a:t>
            </a:r>
            <a:r>
              <a:rPr lang="ko-KR" altLang="en-US" dirty="0" smtClean="0"/>
              <a:t> 따른</a:t>
            </a:r>
            <a:r>
              <a:rPr lang="en-US" altLang="ko-KR" dirty="0" smtClean="0"/>
              <a:t>)</a:t>
            </a:r>
            <a:r>
              <a:rPr lang="ko-KR" altLang="en-US" dirty="0" smtClean="0"/>
              <a:t>별로 관리를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MR Job</a:t>
            </a:r>
            <a:r>
              <a:rPr lang="ko-KR" altLang="en-US" dirty="0" smtClean="0"/>
              <a:t>을 효율적으로 처리하도록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306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TINTINT – 1byte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SMALLINT – 2byte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-4 byte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BIGINT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8byte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en-US" altLang="ko-KR" dirty="0" smtClean="0"/>
              <a:t>DOUBLE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두배</a:t>
            </a:r>
            <a:r>
              <a:rPr lang="ko-KR" altLang="en-US" dirty="0" smtClean="0"/>
              <a:t> 정밀도 부동소수점</a:t>
            </a:r>
            <a:endParaRPr lang="en-US" altLang="ko-KR" dirty="0" smtClean="0"/>
          </a:p>
          <a:p>
            <a:r>
              <a:rPr lang="en-US" altLang="ko-KR" dirty="0" smtClean="0"/>
              <a:t>STRING -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49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QL(data type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TINYINT</a:t>
            </a:r>
            <a:r>
              <a:rPr lang="ko-KR" altLang="en-US" dirty="0" smtClean="0"/>
              <a:t>로 사용하여 처리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파티션에 있는 데이터 크기나 사용하려는 샘플 데이터 크기에 따라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으로 쪼개어 할당한다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2800" dirty="0" smtClean="0"/>
              <a:t>hive&gt;CLUSTERED BY (</a:t>
            </a:r>
            <a:r>
              <a:rPr lang="en-US" altLang="ko-KR" sz="2800" dirty="0" err="1" smtClean="0"/>
              <a:t>userid</a:t>
            </a:r>
            <a:r>
              <a:rPr lang="en-US" altLang="ko-KR" sz="2800" dirty="0" smtClean="0"/>
              <a:t>) INTO 32 BUCKETS;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13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다소 복잡한 </a:t>
            </a:r>
            <a:r>
              <a:rPr lang="en-US" altLang="ko-KR" dirty="0" smtClean="0"/>
              <a:t>MR</a:t>
            </a:r>
            <a:r>
              <a:rPr lang="ko-KR" altLang="en-US" dirty="0" smtClean="0"/>
              <a:t>보다 구조화 된 데이터에 중점을 둠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스키마 등의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4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ROW FORMAT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데이터가 </a:t>
            </a:r>
            <a:r>
              <a:rPr lang="ko-KR" altLang="en-US" dirty="0" err="1" smtClean="0"/>
              <a:t>행별로</a:t>
            </a:r>
            <a:r>
              <a:rPr lang="ko-KR" altLang="en-US" dirty="0" smtClean="0"/>
              <a:t> 어떻데 저장되는지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필드를 구분하기 위해 </a:t>
            </a:r>
            <a:r>
              <a:rPr lang="en-US" altLang="ko-KR" dirty="0" smtClean="0"/>
              <a:t>001(ctrl-A)</a:t>
            </a:r>
            <a:r>
              <a:rPr lang="ko-KR" altLang="en-US" dirty="0" smtClean="0"/>
              <a:t>의 아스키 값과 </a:t>
            </a:r>
            <a:r>
              <a:rPr lang="ko-KR" altLang="en-US" dirty="0" err="1" smtClean="0"/>
              <a:t>필드구분자로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행구분자로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개행문자를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&gt;ROW FORMAT DELIMITED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FIELDS TERMINATED BY ‘\t’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LINES TERMINATED BY ‘\n’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92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type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마지막으로 데이터를 저장하기 위해 파일 </a:t>
            </a:r>
            <a:r>
              <a:rPr lang="ko-KR" altLang="en-US" dirty="0" err="1" smtClean="0"/>
              <a:t>포멧을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</a:t>
            </a:r>
            <a:r>
              <a:rPr lang="ko-KR" altLang="en-US" dirty="0" smtClean="0"/>
              <a:t>에 알려 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&gt;STORED AS SEQUENCEFILES;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46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QL(data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 의한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Hive&gt;CREATE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 INT,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 BIGINT, </a:t>
            </a:r>
            <a:r>
              <a:rPr lang="en-US" altLang="ko-KR" dirty="0" err="1" smtClean="0"/>
              <a:t>page_url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reference_url</a:t>
            </a:r>
            <a:r>
              <a:rPr lang="en-US" altLang="ko-KR" dirty="0" smtClean="0"/>
              <a:t> STRING,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STRING COMMENT ‘IP Address of the User’)</a:t>
            </a:r>
          </a:p>
          <a:p>
            <a:pPr marL="0" indent="0">
              <a:buNone/>
            </a:pPr>
            <a:r>
              <a:rPr lang="en-US" altLang="ko-KR" dirty="0" smtClean="0"/>
              <a:t>COMMENT ‘This is the page view table’</a:t>
            </a:r>
          </a:p>
          <a:p>
            <a:pPr marL="0" indent="0">
              <a:buNone/>
            </a:pPr>
            <a:r>
              <a:rPr lang="en-US" altLang="ko-KR" dirty="0" smtClean="0"/>
              <a:t>PARTITIONED BY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STRING, country STRING)</a:t>
            </a:r>
          </a:p>
          <a:p>
            <a:pPr marL="0" indent="0">
              <a:buNone/>
            </a:pPr>
            <a:r>
              <a:rPr lang="en-US" altLang="ko-KR" dirty="0" smtClean="0"/>
              <a:t>CLUSTERED BY (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 INTO 32 BUCKETS</a:t>
            </a:r>
          </a:p>
          <a:p>
            <a:pPr marL="0" indent="0">
              <a:buNone/>
            </a:pPr>
            <a:r>
              <a:rPr lang="en-US" altLang="ko-KR" dirty="0" smtClean="0"/>
              <a:t>ROW FORMAT DELIMITED</a:t>
            </a:r>
          </a:p>
          <a:p>
            <a:pPr marL="0" indent="0">
              <a:buNone/>
            </a:pPr>
            <a:r>
              <a:rPr lang="en-US" altLang="ko-KR" dirty="0" smtClean="0"/>
              <a:t>FIELDS TERMINATED BY ‘\t’</a:t>
            </a:r>
          </a:p>
          <a:p>
            <a:pPr marL="0" indent="0">
              <a:buNone/>
            </a:pPr>
            <a:r>
              <a:rPr lang="en-US" altLang="ko-KR" dirty="0" smtClean="0"/>
              <a:t>LINES TERMINATED BY ‘\n’</a:t>
            </a:r>
          </a:p>
          <a:p>
            <a:pPr marL="0" indent="0">
              <a:buNone/>
            </a:pPr>
            <a:r>
              <a:rPr lang="en-US" altLang="ko-KR" dirty="0" smtClean="0"/>
              <a:t>STORED AS SEQUENCEFILE;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35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HIVE </a:t>
            </a:r>
            <a:r>
              <a:rPr lang="en-US" altLang="ko-KR" dirty="0" smtClean="0"/>
              <a:t>QL(</a:t>
            </a:r>
            <a:r>
              <a:rPr lang="ko-KR" altLang="en-US" dirty="0" smtClean="0"/>
              <a:t>변경자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dirty="0"/>
              <a:t> </a:t>
            </a:r>
            <a:r>
              <a:rPr lang="en-US" altLang="ko-KR" dirty="0" smtClean="0"/>
              <a:t>hive&gt;CREATE EXTERNAL TABLE </a:t>
            </a:r>
            <a:r>
              <a:rPr lang="en-US" altLang="ko-KR" dirty="0" err="1"/>
              <a:t>page_view</a:t>
            </a:r>
            <a:r>
              <a:rPr lang="en-US" altLang="ko-KR" dirty="0"/>
              <a:t>(</a:t>
            </a:r>
            <a:r>
              <a:rPr lang="en-US" altLang="ko-KR" dirty="0" err="1"/>
              <a:t>viewTime</a:t>
            </a:r>
            <a:r>
              <a:rPr lang="en-US" altLang="ko-KR" dirty="0"/>
              <a:t> INT, </a:t>
            </a:r>
            <a:r>
              <a:rPr lang="en-US" altLang="ko-KR" dirty="0" err="1"/>
              <a:t>userid</a:t>
            </a:r>
            <a:r>
              <a:rPr lang="en-US" altLang="ko-KR" dirty="0"/>
              <a:t> BIGINT, </a:t>
            </a:r>
            <a:r>
              <a:rPr lang="en-US" altLang="ko-KR" dirty="0" err="1"/>
              <a:t>page_url</a:t>
            </a:r>
            <a:r>
              <a:rPr lang="en-US" altLang="ko-KR" dirty="0"/>
              <a:t> STRING, </a:t>
            </a:r>
            <a:r>
              <a:rPr lang="en-US" altLang="ko-KR" dirty="0" err="1"/>
              <a:t>reference_url</a:t>
            </a:r>
            <a:r>
              <a:rPr lang="en-US" altLang="ko-KR" dirty="0"/>
              <a:t> STRING,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smtClean="0"/>
              <a:t>STRING)</a:t>
            </a:r>
          </a:p>
          <a:p>
            <a:pPr marL="0" indent="0">
              <a:buNone/>
            </a:pPr>
            <a:r>
              <a:rPr lang="en-US" altLang="ko-KR" dirty="0" smtClean="0"/>
              <a:t>&gt;LOCATION ‘/patch/to/existing/table/in/HDFS’;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77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HiveQL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스키마 확인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&gt;DESCRIBE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RENAME TO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1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칼럼 추가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ADD COLUMNS (</a:t>
            </a:r>
            <a:r>
              <a:rPr lang="en-US" altLang="ko-KR" dirty="0" err="1" smtClean="0"/>
              <a:t>newcol</a:t>
            </a:r>
            <a:r>
              <a:rPr lang="en-US" altLang="ko-KR" dirty="0" smtClean="0"/>
              <a:t> STRING);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파티션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&gt;ALTER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DROP 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45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삭제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&gt;DROP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에 관리되는 테이블을 조회하기 위해서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지정한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패턴과 일치하는 </a:t>
            </a:r>
            <a:r>
              <a:rPr lang="ko-KR" altLang="en-US" dirty="0" err="1" smtClean="0"/>
              <a:t>테이블명으로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&gt;SHOW TABLES ‘page_.*’;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41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&gt;LOAD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 LOCAL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</a:t>
            </a:r>
            <a:r>
              <a:rPr lang="ko-KR" altLang="en-US" dirty="0" smtClean="0"/>
              <a:t>이것은 로컬파일의 데이터인 </a:t>
            </a:r>
            <a:r>
              <a:rPr lang="en-US" altLang="ko-KR" dirty="0" smtClean="0"/>
              <a:t>page_view.txt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page_view</a:t>
            </a:r>
            <a:r>
              <a:rPr lang="ko-KR" altLang="en-US" dirty="0" smtClean="0"/>
              <a:t>테이블에 </a:t>
            </a:r>
            <a:r>
              <a:rPr lang="ko-KR" altLang="en-US" dirty="0" err="1" smtClean="0"/>
              <a:t>로드된다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05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LOCAL</a:t>
            </a:r>
            <a:r>
              <a:rPr lang="ko-KR" altLang="en-US" dirty="0" smtClean="0"/>
              <a:t>변경자를 빼면 로컬 파일시스템 대신에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에서 해당파일을 가져온다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데이터 명령어에 데이터가 테이블의 특정 파티션에 로드 되도록 지정할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&gt;LOAD DATA INPATH ‘page_view.txt’</a:t>
            </a:r>
          </a:p>
          <a:p>
            <a:pPr marL="0" indent="0">
              <a:buNone/>
            </a:pPr>
            <a:r>
              <a:rPr lang="en-US" altLang="ko-KR" dirty="0" smtClean="0"/>
              <a:t>&gt;OVERWRITE INTO TABLE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&gt;PARTITION (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=‘2009-09-01’,country=‘US’);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59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파일시스템에서 데이터를 </a:t>
            </a:r>
            <a:r>
              <a:rPr lang="ko-KR" altLang="en-US" dirty="0" err="1" smtClean="0"/>
              <a:t>처리할때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Hive CLI</a:t>
            </a:r>
            <a:r>
              <a:rPr lang="ko-KR" altLang="en-US" dirty="0" smtClean="0"/>
              <a:t>에서 로컬 유닉스 명령어 사용가능</a:t>
            </a:r>
            <a:r>
              <a:rPr lang="en-US" altLang="ko-KR" dirty="0" smtClean="0"/>
              <a:t>(!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붙혀야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&gt;!ls;</a:t>
            </a:r>
          </a:p>
          <a:p>
            <a:pPr marL="0" indent="0">
              <a:buNone/>
            </a:pPr>
            <a:r>
              <a:rPr lang="ko-KR" altLang="en-US" dirty="0" smtClean="0"/>
              <a:t>파일의 앞에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출력하기 위한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명령어는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 smtClean="0"/>
              <a:t>&gt;!head </a:t>
            </a:r>
            <a:r>
              <a:rPr lang="en-US" altLang="ko-KR" dirty="0" err="1" smtClean="0"/>
              <a:t>hive_result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;;;!</a:t>
            </a:r>
            <a:r>
              <a:rPr lang="ko-KR" altLang="en-US" dirty="0" smtClean="0"/>
              <a:t>의 앞뒤는 공백과 상관없음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1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하둡지원</a:t>
            </a:r>
            <a:r>
              <a:rPr lang="ko-KR" altLang="en-US" dirty="0"/>
              <a:t> </a:t>
            </a:r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성능을 향상시킬 수 있는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구조의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분산된 데이터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-</a:t>
            </a:r>
            <a:r>
              <a:rPr lang="ko-KR" altLang="en-US" dirty="0" smtClean="0"/>
              <a:t>새로운 </a:t>
            </a:r>
            <a:r>
              <a:rPr lang="en-US" altLang="ko-KR" dirty="0" smtClean="0"/>
              <a:t>component </a:t>
            </a:r>
            <a:r>
              <a:rPr lang="en-US" altLang="ko-KR" dirty="0" err="1" smtClean="0"/>
              <a:t>metastore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Hive</a:t>
            </a:r>
            <a:r>
              <a:rPr lang="ko-KR" altLang="en-US" dirty="0" smtClean="0"/>
              <a:t>연결은 </a:t>
            </a:r>
            <a:r>
              <a:rPr lang="en-US" altLang="ko-KR" dirty="0" smtClean="0"/>
              <a:t>CLI</a:t>
            </a:r>
            <a:r>
              <a:rPr lang="ko-KR" altLang="en-US" dirty="0" smtClean="0"/>
              <a:t>을 사용함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5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쿼리수행으로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절을 수행하여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테이블 외에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있는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수행결과를 저장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DIRECTORY ‘/</a:t>
            </a:r>
            <a:r>
              <a:rPr lang="en-US" altLang="ko-KR" dirty="0" err="1" smtClean="0"/>
              <a:t>hdfs_dir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271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로컬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&gt;INSERT OVERWRITE LOCAL DIRECTORY ‘/</a:t>
            </a:r>
            <a:r>
              <a:rPr lang="en-US" altLang="ko-KR" dirty="0" err="1" smtClean="0"/>
              <a:t>local_dir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query_result</a:t>
            </a:r>
            <a:r>
              <a:rPr lang="en-US" altLang="ko-KR" dirty="0" smtClean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쿼리들은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유사함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&gt;INSERT OVERWRITE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&gt;SELECT *</a:t>
            </a:r>
          </a:p>
          <a:p>
            <a:pPr marL="0" indent="0">
              <a:buNone/>
            </a:pPr>
            <a:r>
              <a:rPr lang="en-US" altLang="ko-KR" dirty="0" smtClean="0"/>
              <a:t>&gt;FROM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smtClean="0"/>
              <a:t>WHERE country=‘US”;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30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약간의 차이는 카운트의 사용인데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r>
              <a:rPr lang="en-US" altLang="ko-KR" dirty="0" smtClean="0"/>
              <a:t>COUNT(*) </a:t>
            </a:r>
            <a:r>
              <a:rPr lang="en-US" altLang="ko-KR" dirty="0" smtClean="0">
                <a:sym typeface="Wingdings" panose="05000000000000000000" pitchFamily="2" charset="2"/>
              </a:rPr>
              <a:t>COUNT(1) </a:t>
            </a:r>
            <a:r>
              <a:rPr lang="ko-KR" altLang="en-US" dirty="0" smtClean="0">
                <a:sym typeface="Wingdings" panose="05000000000000000000" pitchFamily="2" charset="2"/>
              </a:rPr>
              <a:t>이는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데이터의 개수를 의미한다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&gt;SELECT COUNT(1)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FROM </a:t>
            </a:r>
            <a:r>
              <a:rPr lang="en-US" altLang="ko-KR" dirty="0" err="1" smtClean="0">
                <a:sym typeface="Wingdings" panose="05000000000000000000" pitchFamily="2" charset="2"/>
              </a:rPr>
              <a:t>page_view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WHERE country=‘US’;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6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GROUP BY</a:t>
            </a:r>
            <a:r>
              <a:rPr lang="ko-KR" altLang="en-US" dirty="0" smtClean="0"/>
              <a:t>를 사용해서 그룹의 집계관련 쿼리를 수행할 수 있음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COUNT(1)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615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나라별로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 사용자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몇 개 있는지 계산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&gt;SELECT country, COUNT(DISTINCT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GROUP BY country;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21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거의 대등함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95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하이브</a:t>
            </a:r>
            <a:r>
              <a:rPr lang="en-US" altLang="ko-KR" dirty="0" smtClean="0"/>
              <a:t>QL</a:t>
            </a:r>
            <a:r>
              <a:rPr lang="ko-KR" altLang="en-US" dirty="0" smtClean="0"/>
              <a:t>만이 </a:t>
            </a:r>
            <a:r>
              <a:rPr lang="en-US" altLang="ko-KR" dirty="0" err="1" smtClean="0"/>
              <a:t>equaljoin</a:t>
            </a:r>
            <a:r>
              <a:rPr lang="ko-KR" altLang="en-US" dirty="0" smtClean="0"/>
              <a:t>을 지원함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TABLE </a:t>
            </a:r>
            <a:r>
              <a:rPr lang="en-US" altLang="ko-KR" dirty="0" err="1" smtClean="0"/>
              <a:t>query_result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</a:t>
            </a:r>
            <a:r>
              <a:rPr lang="en-US" altLang="ko-KR" dirty="0" err="1" smtClean="0"/>
              <a:t>u.gender,u.age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user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456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두테이블</a:t>
            </a:r>
            <a:r>
              <a:rPr lang="ko-KR" altLang="en-US" dirty="0" smtClean="0"/>
              <a:t> 이상을 조인하기 위해서는 반복해서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구문을 사용함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&gt;INSERT OVERWRITE </a:t>
            </a:r>
            <a:r>
              <a:rPr lang="en-US" altLang="ko-KR" dirty="0" err="1" smtClean="0"/>
              <a:t>pv_friends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.*, </a:t>
            </a:r>
            <a:r>
              <a:rPr lang="en-US" altLang="ko-KR" dirty="0" err="1" smtClean="0"/>
              <a:t>u.gender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u.age,f.friends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pv</a:t>
            </a:r>
            <a:r>
              <a:rPr lang="en-US" altLang="ko-KR" dirty="0" smtClean="0"/>
              <a:t> JOIN </a:t>
            </a:r>
            <a:r>
              <a:rPr lang="en-US" altLang="ko-KR" dirty="0" err="1" smtClean="0"/>
              <a:t>iser</a:t>
            </a:r>
            <a:r>
              <a:rPr lang="en-US" altLang="ko-KR" dirty="0" smtClean="0"/>
              <a:t> u ON (</a:t>
            </a:r>
            <a:r>
              <a:rPr lang="en-US" altLang="ko-KR" dirty="0" err="1" smtClean="0"/>
              <a:t>pv.userid</a:t>
            </a:r>
            <a:r>
              <a:rPr lang="en-US" altLang="ko-KR" dirty="0" smtClean="0"/>
              <a:t>=u.id)</a:t>
            </a:r>
            <a:r>
              <a:rPr lang="ko-KR" altLang="en-US" dirty="0" smtClean="0"/>
              <a:t> </a:t>
            </a:r>
            <a:r>
              <a:rPr lang="en-US" altLang="ko-KR" dirty="0" smtClean="0"/>
              <a:t>JOIN </a:t>
            </a:r>
            <a:r>
              <a:rPr lang="en-US" altLang="ko-KR" dirty="0" err="1" smtClean="0"/>
              <a:t>friend_list</a:t>
            </a:r>
            <a:r>
              <a:rPr lang="en-US" altLang="ko-KR" dirty="0" smtClean="0"/>
              <a:t> f ON (u.id=</a:t>
            </a:r>
            <a:r>
              <a:rPr lang="en-US" altLang="ko-KR" dirty="0" err="1" smtClean="0"/>
              <a:t>f.uid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071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HiveQL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테이블에서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전체데이터가 아닌 샘플데이터를 가져오려면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 </a:t>
            </a:r>
            <a:r>
              <a:rPr lang="en-US" altLang="ko-KR" dirty="0" smtClean="0"/>
              <a:t>TABLESAMPLE</a:t>
            </a:r>
            <a:r>
              <a:rPr lang="ko-KR" altLang="en-US" dirty="0" smtClean="0"/>
              <a:t>구문을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아래내용은 </a:t>
            </a:r>
            <a:r>
              <a:rPr lang="en-US" altLang="ko-KR" dirty="0" smtClean="0"/>
              <a:t>32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bucket</a:t>
            </a:r>
            <a:r>
              <a:rPr lang="ko-KR" altLang="en-US" dirty="0" smtClean="0"/>
              <a:t>에서만 가져온 데이터의 평균값을 구한 예제임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&gt;SELECT </a:t>
            </a:r>
            <a:r>
              <a:rPr lang="en-US" altLang="ko-KR" dirty="0" err="1" smtClean="0"/>
              <a:t>avg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viewTIME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page_view</a:t>
            </a:r>
            <a:r>
              <a:rPr lang="en-US" altLang="ko-KR" dirty="0" smtClean="0"/>
              <a:t> TABLESAMPLE(BUCKET 1 OUT OF 32);</a:t>
            </a:r>
          </a:p>
          <a:p>
            <a:pPr marL="0" indent="0">
              <a:buNone/>
            </a:pPr>
            <a:r>
              <a:rPr lang="en-US" altLang="ko-KR" dirty="0" smtClean="0"/>
              <a:t>;;;TABLESAMPLE</a:t>
            </a:r>
            <a:r>
              <a:rPr lang="ko-KR" altLang="en-US" dirty="0" smtClean="0"/>
              <a:t>일반적인 문법은 아래와 같음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&gt;TABLESAMPLE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(BUCKET x OUT OF y)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181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7632848" cy="5252853"/>
          </a:xfrm>
        </p:spPr>
      </p:pic>
    </p:spTree>
    <p:extLst>
      <p:ext uri="{BB962C8B-B14F-4D97-AF65-F5344CB8AC3E}">
        <p14:creationId xmlns:p14="http://schemas.microsoft.com/office/powerpoint/2010/main" val="33454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설치와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하둡은</a:t>
            </a:r>
            <a:r>
              <a:rPr lang="ko-KR" altLang="en-US" dirty="0" smtClean="0"/>
              <a:t> 사전에 설치 필요</a:t>
            </a:r>
            <a:endParaRPr lang="en-US" altLang="ko-KR" dirty="0" smtClean="0"/>
          </a:p>
          <a:p>
            <a:r>
              <a:rPr lang="en-US" altLang="ko-KR" dirty="0" smtClean="0"/>
              <a:t>HDFS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ko-KR" altLang="en-US" dirty="0" smtClean="0"/>
              <a:t> </a:t>
            </a:r>
            <a:r>
              <a:rPr lang="en-US" altLang="ko-KR" dirty="0" smtClean="0"/>
              <a:t>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/user/hive/warehouse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fs –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g+w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tmp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-</a:t>
            </a:r>
            <a:r>
              <a:rPr lang="en-US" altLang="ko-KR" sz="2800" dirty="0" err="1" smtClean="0"/>
              <a:t>hadoop</a:t>
            </a:r>
            <a:r>
              <a:rPr lang="en-US" altLang="ko-KR" sz="2800" dirty="0" smtClean="0"/>
              <a:t> fs –</a:t>
            </a:r>
            <a:r>
              <a:rPr lang="en-US" altLang="ko-KR" sz="2800" dirty="0" err="1" smtClean="0"/>
              <a:t>chmod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g+w</a:t>
            </a:r>
            <a:r>
              <a:rPr lang="en-US" altLang="ko-KR" sz="2800" dirty="0" smtClean="0"/>
              <a:t> /user/hive/warehouse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300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0808"/>
            <a:ext cx="8229600" cy="3293442"/>
          </a:xfrm>
        </p:spPr>
      </p:pic>
    </p:spTree>
    <p:extLst>
      <p:ext uri="{BB962C8B-B14F-4D97-AF65-F5344CB8AC3E}">
        <p14:creationId xmlns:p14="http://schemas.microsoft.com/office/powerpoint/2010/main" val="2833583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대용량의 </a:t>
            </a:r>
            <a:r>
              <a:rPr lang="ko-KR" altLang="en-US" dirty="0" err="1" smtClean="0"/>
              <a:t>확장가능한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위에 구성되어 있는 </a:t>
            </a:r>
            <a:r>
              <a:rPr lang="en-US" altLang="ko-KR" dirty="0" smtClean="0"/>
              <a:t>DWH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구조화 된 데이터에 초점을 맞추면서 </a:t>
            </a:r>
            <a:r>
              <a:rPr lang="ko-KR" altLang="en-US" dirty="0" err="1" smtClean="0"/>
              <a:t>파티션같은</a:t>
            </a:r>
            <a:r>
              <a:rPr lang="ko-KR" altLang="en-US" dirty="0" smtClean="0"/>
              <a:t> 성능향상 기술과 손쉬운 사용언어를 제공한다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17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요약</a:t>
            </a:r>
            <a:r>
              <a:rPr lang="en-US" altLang="ko-KR" dirty="0"/>
              <a:t>(Summary)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JOIN</a:t>
            </a:r>
            <a:r>
              <a:rPr lang="ko-KR" altLang="en-US" dirty="0"/>
              <a:t>같은 기능제공으로 데스크를 쉽게 처리할 수 있도록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프로그래머가 아닌 일반 분석가들도 </a:t>
            </a:r>
            <a:r>
              <a:rPr lang="ko-KR" altLang="en-US" dirty="0" err="1"/>
              <a:t>하둡기술을</a:t>
            </a:r>
            <a:r>
              <a:rPr lang="ko-KR" altLang="en-US" dirty="0"/>
              <a:t> 사용할 수 있게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페이스북</a:t>
            </a:r>
            <a:r>
              <a:rPr lang="ko-KR" altLang="en-US" sz="2800" dirty="0" smtClean="0"/>
              <a:t> 전 직원의 </a:t>
            </a:r>
            <a:r>
              <a:rPr lang="en-US" altLang="ko-KR" sz="2800" dirty="0" smtClean="0"/>
              <a:t>50%</a:t>
            </a:r>
            <a:r>
              <a:rPr lang="ko-KR" altLang="en-US" sz="2800" dirty="0" smtClean="0"/>
              <a:t>이상이 </a:t>
            </a:r>
            <a:r>
              <a:rPr lang="en-US" altLang="ko-KR" sz="2800" dirty="0" smtClean="0"/>
              <a:t>hive</a:t>
            </a:r>
            <a:r>
              <a:rPr lang="ko-KR" altLang="en-US" sz="2800" dirty="0" smtClean="0"/>
              <a:t>사용자임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/>
              <a:t>JAVA_HOME=/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/local/java</a:t>
            </a:r>
          </a:p>
          <a:p>
            <a:pPr marL="0" indent="0">
              <a:buNone/>
            </a:pPr>
            <a:r>
              <a:rPr lang="en-US" altLang="ko-KR" sz="2000" dirty="0"/>
              <a:t>HADOOP_HOME=/</a:t>
            </a:r>
            <a:r>
              <a:rPr lang="en-US" altLang="ko-KR" sz="2000" dirty="0" err="1"/>
              <a:t>usr</a:t>
            </a:r>
            <a:r>
              <a:rPr lang="en-US" altLang="ko-KR" sz="2000" dirty="0"/>
              <a:t>/local/</a:t>
            </a:r>
            <a:r>
              <a:rPr lang="en-US" altLang="ko-KR" sz="2000" dirty="0" err="1"/>
              <a:t>hadoop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HIVE_HOME=/</a:t>
            </a:r>
            <a:r>
              <a:rPr lang="en-US" altLang="ko-KR" sz="2000" dirty="0" err="1">
                <a:solidFill>
                  <a:srgbClr val="FF0000"/>
                </a:solidFill>
              </a:rPr>
              <a:t>usr</a:t>
            </a:r>
            <a:r>
              <a:rPr lang="en-US" altLang="ko-KR" sz="2000" dirty="0">
                <a:solidFill>
                  <a:srgbClr val="FF0000"/>
                </a:solidFill>
              </a:rPr>
              <a:t>/local/hive</a:t>
            </a:r>
          </a:p>
          <a:p>
            <a:pPr marL="0" indent="0">
              <a:buNone/>
            </a:pPr>
            <a:r>
              <a:rPr lang="en-US" altLang="ko-KR" sz="2000" dirty="0"/>
              <a:t>PATH=$PATH:$JAVA_HOME/bin:$HADOOP_HOME/bin:$PATH</a:t>
            </a:r>
          </a:p>
          <a:p>
            <a:pPr marL="0" indent="0">
              <a:buNone/>
            </a:pPr>
            <a:r>
              <a:rPr lang="en-US" altLang="ko-KR" sz="2000" dirty="0"/>
              <a:t>CLASSPATH=$CALSSPATH:$JAVA_HOME/lib/*:$JAVA_HOME:/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/lib/*:$</a:t>
            </a:r>
            <a:r>
              <a:rPr lang="en-US" altLang="ko-KR" sz="2000" dirty="0">
                <a:solidFill>
                  <a:srgbClr val="FF0000"/>
                </a:solidFill>
              </a:rPr>
              <a:t>HIVE_HOME/bin</a:t>
            </a:r>
            <a:r>
              <a:rPr lang="en-US" altLang="ko-KR" sz="2000" dirty="0"/>
              <a:t>:$</a:t>
            </a:r>
            <a:r>
              <a:rPr lang="en-US" altLang="ko-KR" sz="2000" dirty="0" err="1"/>
              <a:t>JAVA_HOME:jre</a:t>
            </a:r>
            <a:r>
              <a:rPr lang="en-US" altLang="ko-KR" sz="2000" dirty="0"/>
              <a:t>/lib/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/*:.</a:t>
            </a:r>
          </a:p>
          <a:p>
            <a:pPr marL="0" indent="0">
              <a:buNone/>
            </a:pPr>
            <a:r>
              <a:rPr lang="en-US" altLang="ko-KR" sz="2000" dirty="0" smtClean="0"/>
              <a:t>HADOOP_HOME_WARN_SUPPRESS=TRUE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추가함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0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#hadoop-env.sh</a:t>
            </a:r>
            <a:r>
              <a:rPr lang="ko-KR" altLang="en-US" dirty="0"/>
              <a:t>는</a:t>
            </a:r>
          </a:p>
          <a:p>
            <a:r>
              <a:rPr lang="en-US" altLang="ko-KR" dirty="0" err="1"/>
              <a:t>cp</a:t>
            </a:r>
            <a:r>
              <a:rPr lang="en-US" altLang="ko-KR" dirty="0"/>
              <a:t> hive-</a:t>
            </a:r>
            <a:r>
              <a:rPr lang="en-US" altLang="ko-KR" dirty="0" err="1"/>
              <a:t>env.sh.templat</a:t>
            </a:r>
            <a:r>
              <a:rPr lang="en-US" altLang="ko-KR" dirty="0"/>
              <a:t> hive-env.sh </a:t>
            </a:r>
            <a:r>
              <a:rPr lang="ko-KR" altLang="en-US" dirty="0"/>
              <a:t>로 </a:t>
            </a:r>
            <a:r>
              <a:rPr lang="ko-KR" altLang="en-US" dirty="0" err="1" smtClean="0"/>
              <a:t>만든다음에</a:t>
            </a:r>
            <a:endParaRPr lang="ko-KR" altLang="en-US" dirty="0"/>
          </a:p>
          <a:p>
            <a:r>
              <a:rPr lang="en-US" altLang="ko-KR" dirty="0"/>
              <a:t># Set HADOOP_HOME to point to a specific </a:t>
            </a:r>
            <a:r>
              <a:rPr lang="en-US" altLang="ko-KR" dirty="0" err="1"/>
              <a:t>hadoop</a:t>
            </a:r>
            <a:r>
              <a:rPr lang="en-US" altLang="ko-KR" dirty="0"/>
              <a:t> install directory</a:t>
            </a:r>
          </a:p>
          <a:p>
            <a:r>
              <a:rPr lang="en-US" altLang="ko-KR" dirty="0"/>
              <a:t>HADOOP_HOME=/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/hadoop-1.0.4</a:t>
            </a:r>
            <a:r>
              <a:rPr lang="ko-KR" altLang="en-US" dirty="0" smtClean="0"/>
              <a:t>로 수정하</a:t>
            </a:r>
            <a:r>
              <a:rPr lang="ko-KR" altLang="en-US" dirty="0"/>
              <a:t>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덧부친다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설치와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400" b="1" dirty="0"/>
              <a:t>#hive </a:t>
            </a:r>
            <a:r>
              <a:rPr lang="ko-KR" altLang="en-US" sz="3400" b="1" dirty="0" err="1"/>
              <a:t>설치시에</a:t>
            </a:r>
            <a:r>
              <a:rPr lang="ko-KR" altLang="en-US" sz="3400" b="1" dirty="0"/>
              <a:t> 나오는 </a:t>
            </a:r>
            <a:r>
              <a:rPr lang="en-US" altLang="ko-KR" sz="3400" b="1" dirty="0"/>
              <a:t>Warning</a:t>
            </a:r>
            <a:r>
              <a:rPr lang="ko-KR" altLang="en-US" sz="3400" b="1" dirty="0"/>
              <a:t>에 대하여</a:t>
            </a:r>
            <a:r>
              <a:rPr lang="en-US" altLang="ko-KR" sz="3400" b="1" dirty="0"/>
              <a:t>.</a:t>
            </a:r>
          </a:p>
          <a:p>
            <a:pPr marL="0" indent="0">
              <a:buNone/>
            </a:pPr>
            <a:r>
              <a:rPr lang="en-US" altLang="ko-KR" sz="3400" b="1" dirty="0"/>
              <a:t>hive shell </a:t>
            </a:r>
            <a:r>
              <a:rPr lang="ko-KR" altLang="en-US" sz="3400" b="1" dirty="0"/>
              <a:t>을 실행할 때 항상 아래처럼 </a:t>
            </a:r>
            <a:r>
              <a:rPr lang="en-US" altLang="ko-KR" sz="3400" b="1" dirty="0"/>
              <a:t>WARNING message </a:t>
            </a:r>
            <a:r>
              <a:rPr lang="ko-KR" altLang="en-US" sz="3400" b="1" dirty="0"/>
              <a:t>가 나오곤 한다</a:t>
            </a:r>
            <a:r>
              <a:rPr lang="en-US" altLang="ko-KR" sz="3400" b="1" dirty="0"/>
              <a:t>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r>
              <a:rPr lang="en-US" altLang="ko-KR" dirty="0" smtClean="0"/>
              <a:t>WARNING</a:t>
            </a:r>
            <a:r>
              <a:rPr lang="en-US" altLang="ko-KR" dirty="0"/>
              <a:t>: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is deprecated.</a:t>
            </a:r>
          </a:p>
          <a:p>
            <a:r>
              <a:rPr lang="en-US" altLang="ko-KR" dirty="0" smtClean="0"/>
              <a:t>Please </a:t>
            </a:r>
            <a:r>
              <a:rPr lang="en-US" altLang="ko-KR" dirty="0"/>
              <a:t>use </a:t>
            </a:r>
            <a:r>
              <a:rPr lang="en-US" altLang="ko-KR" dirty="0" err="1"/>
              <a:t>org.apache.hadoop.log.metrics.EventCounter</a:t>
            </a:r>
            <a:r>
              <a:rPr lang="en-US" altLang="ko-KR" dirty="0"/>
              <a:t> in all the log4j.properties files.</a:t>
            </a:r>
          </a:p>
          <a:p>
            <a:r>
              <a:rPr lang="en-US" altLang="ko-KR" dirty="0" smtClean="0"/>
              <a:t>=============================================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설명에 나와 있는 것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deprecated </a:t>
            </a:r>
            <a:r>
              <a:rPr lang="ko-KR" altLang="en-US" dirty="0"/>
              <a:t>되었으니</a:t>
            </a:r>
          </a:p>
          <a:p>
            <a:r>
              <a:rPr lang="en-US" altLang="ko-KR" dirty="0" err="1" smtClean="0"/>
              <a:t>org.apache.hadoop.log.metrics.EventCounter</a:t>
            </a:r>
            <a:r>
              <a:rPr lang="en-US" altLang="ko-KR" dirty="0" smtClean="0"/>
              <a:t> </a:t>
            </a:r>
            <a:r>
              <a:rPr lang="ko-KR" altLang="en-US" dirty="0"/>
              <a:t>를 사용해주면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$HIVE_HOME/</a:t>
            </a:r>
            <a:r>
              <a:rPr lang="en-US" altLang="ko-KR" dirty="0" err="1"/>
              <a:t>conf</a:t>
            </a:r>
            <a:r>
              <a:rPr lang="en-US" altLang="ko-KR" dirty="0"/>
              <a:t> </a:t>
            </a:r>
            <a:r>
              <a:rPr lang="ko-KR" altLang="en-US" dirty="0" err="1"/>
              <a:t>디렉토리로</a:t>
            </a:r>
            <a:r>
              <a:rPr lang="ko-KR" altLang="en-US" dirty="0"/>
              <a:t> 이동하여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hive-exec-log4j.properties.template   hive-exec-log4j.properties</a:t>
            </a:r>
          </a:p>
          <a:p>
            <a:r>
              <a:rPr lang="en-US" altLang="ko-KR" dirty="0" smtClean="0"/>
              <a:t>$ </a:t>
            </a:r>
            <a:r>
              <a:rPr lang="en-US" altLang="ko-KR" dirty="0"/>
              <a:t>mv   hive-log4j.properties.template   hive-log4j.properties</a:t>
            </a:r>
          </a:p>
          <a:p>
            <a:endParaRPr lang="en-US" altLang="ko-KR" dirty="0"/>
          </a:p>
          <a:p>
            <a:r>
              <a:rPr lang="ko-KR" altLang="en-US" dirty="0"/>
              <a:t>해준 후</a:t>
            </a:r>
            <a:r>
              <a:rPr lang="en-US" altLang="ko-KR" dirty="0"/>
              <a:t>, </a:t>
            </a:r>
            <a:r>
              <a:rPr lang="ko-KR" altLang="en-US" dirty="0"/>
              <a:t>두 파일을 열어 </a:t>
            </a:r>
            <a:r>
              <a:rPr lang="en-US" altLang="ko-KR" dirty="0" err="1"/>
              <a:t>org.apache.hadoop.metrics.jvm.EventCounter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</a:p>
          <a:p>
            <a:endParaRPr lang="ko-KR" altLang="en-US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org.apache.hadoop.log.metrics.EventCounter</a:t>
            </a:r>
            <a:r>
              <a:rPr lang="en-US" altLang="ko-KR" dirty="0"/>
              <a:t> </a:t>
            </a:r>
            <a:r>
              <a:rPr lang="ko-KR" altLang="en-US" dirty="0"/>
              <a:t>로 바꾸어주면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HIVE QL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유사한 언어를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기존의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문과 차이가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하이브에서</a:t>
            </a:r>
            <a:r>
              <a:rPr lang="ko-KR" altLang="en-US" dirty="0" smtClean="0"/>
              <a:t> 사용하는 데이터가 </a:t>
            </a:r>
            <a:r>
              <a:rPr lang="en-US" altLang="ko-KR" dirty="0" smtClean="0"/>
              <a:t>HDFS</a:t>
            </a:r>
            <a:r>
              <a:rPr lang="ko-KR" altLang="en-US" dirty="0" smtClean="0"/>
              <a:t>에 저장되므로 수정할 수 없음</a:t>
            </a:r>
            <a:r>
              <a:rPr lang="en-US" altLang="ko-KR" dirty="0" smtClean="0"/>
              <a:t>. Update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문을 사용할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40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어떠한 절에서도 서브쿼리를 사용할 수 있지만 </a:t>
            </a:r>
            <a:r>
              <a:rPr lang="ko-KR" altLang="en-US" dirty="0" err="1" smtClean="0"/>
              <a:t>하이브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절에서만 서브쿼리를 사용할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문을 사용할 때 </a:t>
            </a:r>
            <a:r>
              <a:rPr lang="en-US" altLang="ko-KR" dirty="0" smtClean="0"/>
              <a:t>HAVING</a:t>
            </a:r>
            <a:r>
              <a:rPr lang="ko-KR" altLang="en-US" dirty="0" smtClean="0"/>
              <a:t>절을 사용할 수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저장프로시져</a:t>
            </a:r>
            <a:r>
              <a:rPr lang="en-US" altLang="ko-KR" dirty="0" smtClean="0"/>
              <a:t>(store procedure)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ko-KR" altLang="en-US" dirty="0" err="1" smtClean="0"/>
              <a:t>맵리듀스</a:t>
            </a:r>
            <a:r>
              <a:rPr lang="ko-KR" altLang="en-US" dirty="0" smtClean="0"/>
              <a:t> 스크립트를 실행함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1403</Words>
  <Application>Microsoft Office PowerPoint</Application>
  <PresentationFormat>화면 슬라이드 쇼(4:3)</PresentationFormat>
  <Paragraphs>253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HADOOP HIVE</vt:lpstr>
      <vt:lpstr>하둡지원 HIVE</vt:lpstr>
      <vt:lpstr>하둡지원 HIVE</vt:lpstr>
      <vt:lpstr>Hive설치와 구성</vt:lpstr>
      <vt:lpstr>Hive설치와 구성</vt:lpstr>
      <vt:lpstr>Hive설치와 구성</vt:lpstr>
      <vt:lpstr>Hive설치와 구성</vt:lpstr>
      <vt:lpstr>HIVE의 특징</vt:lpstr>
      <vt:lpstr>HIVE의 특징</vt:lpstr>
      <vt:lpstr>HIVE의 특징</vt:lpstr>
      <vt:lpstr>HIVE Query(생성 스키마)</vt:lpstr>
      <vt:lpstr>HIVE Query(생성 스키마 확인)</vt:lpstr>
      <vt:lpstr>HIVE Query(데이터 로딩 및 조회 )</vt:lpstr>
      <vt:lpstr>HIVE Query(특허데이터의 인용횟수 조회 )</vt:lpstr>
      <vt:lpstr>HIVE Query(특허데이터의 인용횟수 조회 )</vt:lpstr>
      <vt:lpstr>HIVE Query(테이블삭제)</vt:lpstr>
      <vt:lpstr>HIVE QL</vt:lpstr>
      <vt:lpstr>HIVE QL(data type)</vt:lpstr>
      <vt:lpstr>HIVE QL(data type처리)</vt:lpstr>
      <vt:lpstr>HIVE QL(data type처리)</vt:lpstr>
      <vt:lpstr>HIVE QL(data type처리)</vt:lpstr>
      <vt:lpstr>HIVE QL(data type에 의한 생성)</vt:lpstr>
      <vt:lpstr>HIVE QL(변경자 추가)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HiveQL명령어</vt:lpstr>
      <vt:lpstr>Hive 내장 함수</vt:lpstr>
      <vt:lpstr>Hive 연산자</vt:lpstr>
      <vt:lpstr>HIVE요약(Summary)</vt:lpstr>
      <vt:lpstr>HIVE요약(Summary)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하둡지원 HIVE</dc:title>
  <dc:creator>Windows 사용자</dc:creator>
  <cp:lastModifiedBy>J-00</cp:lastModifiedBy>
  <cp:revision>2</cp:revision>
  <dcterms:created xsi:type="dcterms:W3CDTF">2018-04-28T01:15:09Z</dcterms:created>
  <dcterms:modified xsi:type="dcterms:W3CDTF">2019-08-09T06:18:29Z</dcterms:modified>
</cp:coreProperties>
</file>