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0A34-0AFF-4F95-B4FC-BB0C0879E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DAD8-42BE-4823-80BA-DDD22CD76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06938-C92A-4C97-A5D0-E964D14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BF23E-78E1-493E-AAA0-13549E60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B064C-BFF0-413D-9526-4DADCFF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5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19C3D-030B-4C53-999C-996FEA3A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5A176-448F-42BA-93D8-0206A825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58CB9-8D93-4D60-834C-E8BDF024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A29B6-401A-4915-B25A-2056BE96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7EA6D-3212-4831-ABF3-D5B329F3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85CEB-6576-431F-AC42-7B181FED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3AC03-6104-4057-8077-8797AB1A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AD479-5BE5-49AF-951F-E77440CE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724A9-F64F-455F-9069-2D2CC656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F6D1D-964C-4E0E-B608-ADF61900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BC02B-8317-47C6-AEA9-4ACE3349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9A5D2-8C5C-4104-8D8E-C93E3C4E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3DA0B-2DE4-4FB9-8B43-AC721271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D2EDC-CFF4-466C-850B-D598FB0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92BBE-5E3B-414B-9F20-6319FF3C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9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CF0A-8AB7-4E26-84B7-C29F3647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8BDEB-2BF8-475D-82CA-6F20FB93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2FEF3-2CBD-4928-9D19-1FB8656D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1F529-925A-419E-81B5-C683AA71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85F7E-D878-412A-9FA1-0466CD8A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61BC0-3801-419F-938D-EC963277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620ED-1061-43FC-A73B-1754C64E2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3FEC4-9089-430D-9242-C12E4AFF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E1D84-EB32-4048-A5E4-6B7FA380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B146B-F2A3-4DFB-B4AE-9441AB80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E9D3C-61BF-4FFE-8B14-F4352EC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6EAF-1192-483C-AC8E-1CC712D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B58C4-CC17-41AA-89F6-C0DD73FA6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3A6C92-6B19-4A26-A5BD-52BB793B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22030-6D2B-4985-9861-D79BA338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13D69B-63E5-49EB-BA5C-E7882F589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29E3F-CF7E-4D22-9280-BD601E3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D4769-FA4D-4695-B30C-AF4E34E2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0CCE2-8F25-4395-9BEC-721DD475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303C-513A-4305-BB75-4165D973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1367C-3103-4D8B-B19D-68A3A50E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01617-215E-4BC9-9FB8-45955F76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2E653-DFDD-4DAA-A160-EEC318BB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D9689B-9F3C-4AD3-9458-FF5412E4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2021BD-319B-4BB2-84AB-189401D2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A1C02-E2C5-4C1C-AB12-641267F7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5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06B9-3645-4D30-9EF3-DA8169B6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B24AE-A145-44C4-A224-6AD26399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9BB65-00B1-4343-A5C2-4D9E5744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DF0DB4-2BC7-468D-B999-7B993378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400E8-AC08-455C-BC67-0C5E09A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36A98-679B-4C33-9AC0-89F735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FB045-EB28-4636-AF7D-CCD65E6E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FB4CA4-E27F-4C27-B846-789393941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6C0C0-343F-4CAA-A024-132CE0398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F17EE-CB20-4CEF-989D-1931D927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2B6B9-102F-498F-B724-D8C64644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C0347-E8B1-485D-BB1A-8F400E7F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7A4E5-8D46-4187-90B1-A7A23AEF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48212-A388-4FA8-8C01-2E7BE074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CBAB2-C32C-4174-834B-526580B26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D240-E575-48B8-8F2A-BBA3707EAC78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220E0-E714-464A-A85D-60BF8DF18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D1412-3F82-475B-8A2D-5F7825CC0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890D-7371-4156-99E2-EEF1C0B8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9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D57F83-C8BB-4FB1-9E3D-81F72276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063690"/>
            <a:ext cx="6668431" cy="5029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850BF-02DC-464F-ABED-BAC1B2663A97}"/>
              </a:ext>
            </a:extLst>
          </p:cNvPr>
          <p:cNvSpPr txBox="1"/>
          <p:nvPr/>
        </p:nvSpPr>
        <p:spPr>
          <a:xfrm>
            <a:off x="153117" y="272836"/>
            <a:ext cx="537610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ggplot2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기본구조와 명칭 </a:t>
            </a:r>
            <a:endParaRPr lang="en-US" altLang="ko-KR" sz="320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12043-6173-47D3-A000-85C86F41DD5B}"/>
              </a:ext>
            </a:extLst>
          </p:cNvPr>
          <p:cNvSpPr txBox="1"/>
          <p:nvPr/>
        </p:nvSpPr>
        <p:spPr>
          <a:xfrm>
            <a:off x="6938905" y="509692"/>
            <a:ext cx="24135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Title or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plot.title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CF0975-6D59-4202-B9C2-C7154971B0E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21534" y="694358"/>
            <a:ext cx="617371" cy="53316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F7C9C8-B859-4E3D-BA17-99FD23EE14A6}"/>
              </a:ext>
            </a:extLst>
          </p:cNvPr>
          <p:cNvSpPr txBox="1"/>
          <p:nvPr/>
        </p:nvSpPr>
        <p:spPr>
          <a:xfrm>
            <a:off x="1324789" y="982879"/>
            <a:ext cx="11727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subtitle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A9AC90-3337-4CF5-AED8-20032FBB235F}"/>
              </a:ext>
            </a:extLst>
          </p:cNvPr>
          <p:cNvCxnSpPr>
            <a:cxnSpLocks/>
          </p:cNvCxnSpPr>
          <p:nvPr/>
        </p:nvCxnSpPr>
        <p:spPr>
          <a:xfrm rot="10800000">
            <a:off x="2537928" y="1202191"/>
            <a:ext cx="606486" cy="30003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A5C06B-7A31-4458-BD41-5BB614F18040}"/>
              </a:ext>
            </a:extLst>
          </p:cNvPr>
          <p:cNvSpPr txBox="1"/>
          <p:nvPr/>
        </p:nvSpPr>
        <p:spPr>
          <a:xfrm>
            <a:off x="571182" y="3018622"/>
            <a:ext cx="17521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Axis.title.y</a:t>
            </a:r>
            <a:endParaRPr lang="en-US" altLang="ko-KR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64D1C-84B1-40ED-9449-265CD873846E}"/>
              </a:ext>
            </a:extLst>
          </p:cNvPr>
          <p:cNvSpPr txBox="1"/>
          <p:nvPr/>
        </p:nvSpPr>
        <p:spPr>
          <a:xfrm>
            <a:off x="1215932" y="2021690"/>
            <a:ext cx="16672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Axis.text.y</a:t>
            </a:r>
            <a:endParaRPr lang="en-US" altLang="ko-KR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0332A7D-0D74-4C29-BF54-500CCAD0DD23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2049547" y="1763486"/>
            <a:ext cx="936099" cy="258204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  <a:headEnd type="oval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129136F-CD75-4F04-9E57-98A6E0B72727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1447253" y="3387955"/>
            <a:ext cx="1314535" cy="244853"/>
          </a:xfrm>
          <a:prstGeom prst="bentConnector2">
            <a:avLst/>
          </a:prstGeom>
          <a:ln w="9525">
            <a:solidFill>
              <a:srgbClr val="7030A0"/>
            </a:solidFill>
            <a:headEnd type="oval" w="med" len="med"/>
            <a:tailEnd type="triangle" w="med" len="med"/>
          </a:ln>
          <a:effectLst>
            <a:glow rad="63500">
              <a:srgbClr val="7030A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CAB2ED-2F08-4EF0-BAE6-062784FE56B3}"/>
              </a:ext>
            </a:extLst>
          </p:cNvPr>
          <p:cNvSpPr txBox="1"/>
          <p:nvPr/>
        </p:nvSpPr>
        <p:spPr>
          <a:xfrm>
            <a:off x="8596601" y="6093177"/>
            <a:ext cx="16672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Axis.text.x</a:t>
            </a:r>
            <a:endParaRPr lang="en-US" altLang="ko-KR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9C96513-C9E2-41EE-ACCB-C0B29099F14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58135" y="5794310"/>
            <a:ext cx="1272080" cy="298867"/>
          </a:xfrm>
          <a:prstGeom prst="bentConnector2">
            <a:avLst/>
          </a:prstGeom>
          <a:ln w="9525">
            <a:solidFill>
              <a:schemeClr val="bg2">
                <a:lumMod val="10000"/>
              </a:schemeClr>
            </a:solidFill>
            <a:headEnd type="oval" w="med" len="med"/>
            <a:tailEnd type="triangl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05A6D1-ED07-4B64-BE99-E1601AA586E6}"/>
              </a:ext>
            </a:extLst>
          </p:cNvPr>
          <p:cNvSpPr txBox="1"/>
          <p:nvPr/>
        </p:nvSpPr>
        <p:spPr>
          <a:xfrm>
            <a:off x="3066641" y="5963365"/>
            <a:ext cx="175214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Axis.title.x</a:t>
            </a:r>
            <a:endParaRPr lang="en-US" altLang="ko-KR" dirty="0">
              <a:solidFill>
                <a:srgbClr val="7030A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594FE0E-1FEF-41D5-9CD9-E911B2B7BFBC}"/>
              </a:ext>
            </a:extLst>
          </p:cNvPr>
          <p:cNvCxnSpPr>
            <a:cxnSpLocks/>
            <a:endCxn id="40" idx="2"/>
          </p:cNvCxnSpPr>
          <p:nvPr/>
        </p:nvCxnSpPr>
        <p:spPr>
          <a:xfrm rot="10800000" flipV="1">
            <a:off x="3942711" y="5911085"/>
            <a:ext cx="1562350" cy="421611"/>
          </a:xfrm>
          <a:prstGeom prst="bentConnector4">
            <a:avLst>
              <a:gd name="adj1" fmla="val 21963"/>
              <a:gd name="adj2" fmla="val 154221"/>
            </a:avLst>
          </a:prstGeom>
          <a:ln w="9525">
            <a:solidFill>
              <a:srgbClr val="7030A0"/>
            </a:solidFill>
            <a:headEnd type="oval" w="med" len="med"/>
            <a:tailEnd type="triangle" w="med" len="med"/>
          </a:ln>
          <a:effectLst>
            <a:glow rad="63500">
              <a:srgbClr val="7030A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775E99F-B79A-4483-8A2D-BB6C320D72B1}"/>
              </a:ext>
            </a:extLst>
          </p:cNvPr>
          <p:cNvSpPr txBox="1"/>
          <p:nvPr/>
        </p:nvSpPr>
        <p:spPr>
          <a:xfrm>
            <a:off x="8976009" y="1652358"/>
            <a:ext cx="166722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Legend.title</a:t>
            </a:r>
            <a:endParaRPr lang="en-US" altLang="ko-KR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0A43C6F-C1B3-47D8-8D76-00A4FC8D34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70411" y="2381892"/>
            <a:ext cx="1186933" cy="466531"/>
          </a:xfrm>
          <a:prstGeom prst="bentConnector3">
            <a:avLst>
              <a:gd name="adj1" fmla="val 475"/>
            </a:avLst>
          </a:prstGeom>
          <a:ln w="9525">
            <a:solidFill>
              <a:srgbClr val="FF000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4E89D1-FCB3-4349-8544-EDE8F830BF5C}"/>
              </a:ext>
            </a:extLst>
          </p:cNvPr>
          <p:cNvSpPr txBox="1"/>
          <p:nvPr/>
        </p:nvSpPr>
        <p:spPr>
          <a:xfrm>
            <a:off x="10263829" y="3896411"/>
            <a:ext cx="114140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Legend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B35679-A8DF-4559-BBCA-451FE3316E95}"/>
              </a:ext>
            </a:extLst>
          </p:cNvPr>
          <p:cNvSpPr/>
          <p:nvPr/>
        </p:nvSpPr>
        <p:spPr>
          <a:xfrm>
            <a:off x="8434873" y="2962029"/>
            <a:ext cx="1141406" cy="13037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B470DF1-E916-47FB-A7AF-B5F0E7F50DC4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16200000" flipH="1">
            <a:off x="9920054" y="3351265"/>
            <a:ext cx="12700" cy="1828956"/>
          </a:xfrm>
          <a:prstGeom prst="bentConnector3">
            <a:avLst>
              <a:gd name="adj1" fmla="val 1800000"/>
            </a:avLst>
          </a:prstGeom>
          <a:ln w="9525">
            <a:solidFill>
              <a:srgbClr val="FFFF0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FE4082-7FD6-4E2C-B720-0E9E970741BA}"/>
              </a:ext>
            </a:extLst>
          </p:cNvPr>
          <p:cNvSpPr/>
          <p:nvPr/>
        </p:nvSpPr>
        <p:spPr>
          <a:xfrm>
            <a:off x="2985645" y="1763486"/>
            <a:ext cx="230348" cy="311642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BFF45E0-FD26-4C03-9E4F-2262E065B716}"/>
              </a:ext>
            </a:extLst>
          </p:cNvPr>
          <p:cNvSpPr/>
          <p:nvPr/>
        </p:nvSpPr>
        <p:spPr>
          <a:xfrm rot="5400000">
            <a:off x="6179757" y="3815933"/>
            <a:ext cx="183065" cy="377369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7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배달의민족 도현</vt:lpstr>
      <vt:lpstr>여기어때 잘난체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limwk</dc:creator>
  <cp:lastModifiedBy>limwk</cp:lastModifiedBy>
  <cp:revision>3</cp:revision>
  <dcterms:created xsi:type="dcterms:W3CDTF">2019-06-13T12:44:17Z</dcterms:created>
  <dcterms:modified xsi:type="dcterms:W3CDTF">2019-06-13T13:07:27Z</dcterms:modified>
</cp:coreProperties>
</file>