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8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8CDD-58D6-4D71-9FCC-3B08F382DC4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A2EE-4576-4352-8C05-8C5C8CAB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HIVE </a:t>
            </a:r>
            <a:r>
              <a:rPr lang="ko-KR" altLang="en-US" b="1" dirty="0" smtClean="0"/>
              <a:t>시각화 하기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5596" y="3573016"/>
            <a:ext cx="6400800" cy="1752600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2005.CSV</a:t>
            </a:r>
          </a:p>
          <a:p>
            <a:r>
              <a:rPr lang="en-US" altLang="ko-KR" sz="1800" b="1" dirty="0" smtClean="0"/>
              <a:t>2006.CSV</a:t>
            </a:r>
          </a:p>
          <a:p>
            <a:r>
              <a:rPr lang="en-US" altLang="ko-KR" sz="1800" b="1" dirty="0" smtClean="0"/>
              <a:t>2007.CSV</a:t>
            </a:r>
          </a:p>
          <a:p>
            <a:r>
              <a:rPr lang="en-US" altLang="ko-KR" sz="1800" b="1" dirty="0" smtClean="0"/>
              <a:t>2008.CSV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54326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2017.12.26~2017.12.29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99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month,count</a:t>
            </a:r>
            <a:r>
              <a:rPr lang="en-US" altLang="ko-KR" dirty="0"/>
              <a:t>(cancelled) as </a:t>
            </a:r>
            <a:r>
              <a:rPr lang="en-US" altLang="ko-KR" dirty="0" err="1"/>
              <a:t>maxCancell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month</a:t>
            </a:r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maxCancell</a:t>
            </a:r>
            <a:r>
              <a:rPr lang="en-US" altLang="ko-KR" dirty="0"/>
              <a:t> DESC</a:t>
            </a:r>
          </a:p>
          <a:p>
            <a:pPr fontAlgn="base"/>
            <a:r>
              <a:rPr lang="en-US" altLang="ko-KR" dirty="0"/>
              <a:t>limit 5;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개만 월별로 취소된 횟수를 내림차순으로 가져옴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가장 많이 취소된 월별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내림차순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161624" descr="EMB00002380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02" y="4239418"/>
            <a:ext cx="2600995" cy="18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7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5265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1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cancellationcode</a:t>
            </a:r>
            <a:r>
              <a:rPr lang="en-US" altLang="ko-KR" dirty="0"/>
              <a:t>, count(cancelled) </a:t>
            </a:r>
            <a:r>
              <a:rPr lang="en-US" altLang="ko-KR" dirty="0" err="1"/>
              <a:t>countcc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cancellationcode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주된 비행일정 취소 원인을 내림차순으로 가져옴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주</a:t>
            </a:r>
            <a:r>
              <a:rPr lang="ko-KR" altLang="en-US" dirty="0"/>
              <a:t>된 </a:t>
            </a:r>
            <a:r>
              <a:rPr lang="ko-KR" altLang="en-US" dirty="0" smtClean="0"/>
              <a:t>비행일정 취소 원인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1094176" descr="EMB00002380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03" y="4149080"/>
            <a:ext cx="355319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7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88832" cy="451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1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month,avg</a:t>
            </a:r>
            <a:r>
              <a:rPr lang="en-US" altLang="ko-KR" dirty="0"/>
              <a:t>(distance) as </a:t>
            </a:r>
            <a:r>
              <a:rPr lang="en-US" altLang="ko-KR" dirty="0" err="1"/>
              <a:t>disavg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month</a:t>
            </a:r>
          </a:p>
          <a:p>
            <a:pPr fontAlgn="base"/>
            <a:r>
              <a:rPr lang="en-US" altLang="ko-KR" dirty="0"/>
              <a:t>order by month;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월별 비행거리 차이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월별 비행거리 차이 확인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1094976" descr="EMB000023801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3861048"/>
            <a:ext cx="2376264" cy="25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7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88832" cy="452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1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year, sum(cancelled)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year</a:t>
            </a:r>
          </a:p>
          <a:p>
            <a:pPr fontAlgn="base"/>
            <a:r>
              <a:rPr lang="en-US" altLang="ko-KR" dirty="0"/>
              <a:t>order by year;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연도별 취소 비행건수를 합하여 표시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연도별 취소 비행건수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2864288" descr="EMB00002380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293096"/>
            <a:ext cx="2232248" cy="16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7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45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1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year,month,avg</a:t>
            </a:r>
            <a:r>
              <a:rPr lang="en-US" altLang="ko-KR" dirty="0"/>
              <a:t>(airtime) as </a:t>
            </a:r>
            <a:r>
              <a:rPr lang="en-US" altLang="ko-KR" dirty="0" err="1"/>
              <a:t>avgairtime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year,month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avgairtime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  <a:p>
            <a:pPr fontAlgn="base"/>
            <a:r>
              <a:rPr lang="en-US" altLang="ko-KR" dirty="0"/>
              <a:t>limit 20;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월별 평균 비행시간 </a:t>
            </a:r>
            <a:r>
              <a:rPr lang="ko-KR" altLang="en-US" dirty="0" err="1" smtClean="0"/>
              <a:t>큰순서로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추출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월별 평균 비행시간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큰순서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347896" descr="EMB0000238010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992185"/>
            <a:ext cx="2088232" cy="25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5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2" y="1484784"/>
            <a:ext cx="779529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3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Hive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8" y="1093912"/>
            <a:ext cx="7332240" cy="99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2768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테이블 생성</a:t>
            </a:r>
            <a:endParaRPr lang="ko-KR" altLang="en-US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3382088" descr="EMB00001fa82b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8" y="2852936"/>
            <a:ext cx="617178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8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flightnum,max</a:t>
            </a:r>
            <a:r>
              <a:rPr lang="en-US" altLang="ko-KR" dirty="0"/>
              <a:t>(airtime) as </a:t>
            </a:r>
            <a:r>
              <a:rPr lang="en-US" altLang="ko-KR" dirty="0" err="1"/>
              <a:t>maxtime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flightnum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maxtime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  <a:p>
            <a:pPr fontAlgn="base"/>
            <a:r>
              <a:rPr lang="en-US" altLang="ko-KR" dirty="0"/>
              <a:t>limit 10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비행기별 큰 비행시간순서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출력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비행기별 큰 비행시간순서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1348056" descr="EMB0000238010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77072"/>
            <a:ext cx="1440160" cy="23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4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88832" cy="458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5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dayofweek</a:t>
            </a:r>
            <a:r>
              <a:rPr lang="en-US" altLang="ko-KR" dirty="0"/>
              <a:t>,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arrdelay</a:t>
            </a:r>
            <a:r>
              <a:rPr lang="en-US" altLang="ko-KR" dirty="0"/>
              <a:t>) as </a:t>
            </a:r>
            <a:r>
              <a:rPr lang="en-US" altLang="ko-KR" dirty="0" err="1"/>
              <a:t>avgdelay</a:t>
            </a:r>
            <a:r>
              <a:rPr lang="en-US" altLang="ko-KR" dirty="0"/>
              <a:t>, </a:t>
            </a:r>
            <a:r>
              <a:rPr lang="en-US" altLang="ko-KR" dirty="0" err="1"/>
              <a:t>avg</a:t>
            </a:r>
            <a:r>
              <a:rPr lang="en-US" altLang="ko-KR" dirty="0"/>
              <a:t>(airtime) as </a:t>
            </a:r>
            <a:r>
              <a:rPr lang="en-US" altLang="ko-KR" dirty="0" err="1"/>
              <a:t>avgtime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dayofweek</a:t>
            </a:r>
            <a:endParaRPr lang="en-US" altLang="ko-KR" dirty="0"/>
          </a:p>
          <a:p>
            <a:pPr fontAlgn="base"/>
            <a:r>
              <a:rPr lang="en-US" altLang="ko-KR" dirty="0"/>
              <a:t>limit 15;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지연과 비행시간의 차이를 확인</a:t>
            </a:r>
            <a:r>
              <a:rPr lang="en-US" altLang="ko-KR" dirty="0" smtClean="0"/>
              <a:t>(15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지연과 비행시간의 차이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8572080" descr="EMB0000238011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149080"/>
            <a:ext cx="5256584" cy="175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6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9" y="1643062"/>
            <a:ext cx="80867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7256" y="5447068"/>
            <a:ext cx="4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EXCEL</a:t>
            </a:r>
            <a:r>
              <a:rPr lang="ko-KR" altLang="en-US" b="1" dirty="0" smtClean="0"/>
              <a:t>에서 요일의 </a:t>
            </a:r>
            <a:r>
              <a:rPr lang="en-US" altLang="ko-KR" b="1" dirty="0" smtClean="0"/>
              <a:t>1~7</a:t>
            </a:r>
            <a:r>
              <a:rPr lang="ko-KR" altLang="en-US" b="1" dirty="0" smtClean="0"/>
              <a:t>은 일</a:t>
            </a:r>
            <a:r>
              <a:rPr lang="en-US" altLang="ko-KR" b="1" dirty="0" smtClean="0"/>
              <a:t>~</a:t>
            </a:r>
            <a:r>
              <a:rPr lang="ko-KR" altLang="en-US" b="1" dirty="0" smtClean="0"/>
              <a:t>토이다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399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year,dayofmonth</a:t>
            </a:r>
            <a:r>
              <a:rPr lang="en-US" altLang="ko-KR" dirty="0"/>
              <a:t>,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arrdelay</a:t>
            </a:r>
            <a:r>
              <a:rPr lang="en-US" altLang="ko-KR" dirty="0"/>
              <a:t>) as </a:t>
            </a:r>
            <a:r>
              <a:rPr lang="en-US" altLang="ko-KR" dirty="0" err="1"/>
              <a:t>abgdelay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year,dayofmonth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year,dayofmonth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연도별 매월 지연 차이 확인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연도별 요일 지연차이 확인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3044152" descr="EMB00000e6c1d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192405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3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4344"/>
            <a:ext cx="7488832" cy="45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17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origin,dest,max</a:t>
            </a:r>
            <a:r>
              <a:rPr lang="en-US" altLang="ko-KR" dirty="0"/>
              <a:t>(</a:t>
            </a:r>
            <a:r>
              <a:rPr lang="en-US" altLang="ko-KR" dirty="0" err="1"/>
              <a:t>arrdelay</a:t>
            </a:r>
            <a:r>
              <a:rPr lang="en-US" altLang="ko-KR" dirty="0"/>
              <a:t>) as </a:t>
            </a:r>
            <a:r>
              <a:rPr lang="en-US" altLang="ko-KR" dirty="0" err="1"/>
              <a:t>maxdelay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origin,dest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maxdelay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  <a:p>
            <a:pPr fontAlgn="base"/>
            <a:r>
              <a:rPr lang="en-US" altLang="ko-KR" dirty="0"/>
              <a:t>limit 10;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출발지</a:t>
            </a:r>
            <a:r>
              <a:rPr lang="en-US" altLang="ko-KR" dirty="0" smtClean="0"/>
              <a:t>·</a:t>
            </a:r>
            <a:r>
              <a:rPr lang="ko-KR" altLang="en-US" dirty="0" smtClean="0"/>
              <a:t>도착지 별 빈번한 지연내용 확인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출발지</a:t>
            </a:r>
            <a:r>
              <a:rPr lang="en-US" altLang="ko-KR" sz="4000" dirty="0" smtClean="0"/>
              <a:t>·</a:t>
            </a:r>
            <a:r>
              <a:rPr lang="ko-KR" altLang="en-US" sz="4000" dirty="0" smtClean="0"/>
              <a:t>도착지 별 빈번한 지연내용</a:t>
            </a:r>
            <a:endParaRPr lang="ko-KR" altLang="en-US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3048328" descr="EMB00000e6c1d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23" y="4208487"/>
            <a:ext cx="2045841" cy="212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7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32848" cy="435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95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year,origin,dest,avg</a:t>
            </a:r>
            <a:r>
              <a:rPr lang="en-US" altLang="ko-KR" dirty="0"/>
              <a:t>(</a:t>
            </a:r>
            <a:r>
              <a:rPr lang="en-US" altLang="ko-KR" dirty="0" err="1"/>
              <a:t>arrtime</a:t>
            </a:r>
            <a:r>
              <a:rPr lang="en-US" altLang="ko-KR" dirty="0"/>
              <a:t>) as </a:t>
            </a:r>
            <a:r>
              <a:rPr lang="en-US" altLang="ko-KR" dirty="0" err="1"/>
              <a:t>avgtime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year,origin,dest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avgtime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  <a:p>
            <a:pPr fontAlgn="base"/>
            <a:r>
              <a:rPr lang="en-US" altLang="ko-KR" dirty="0"/>
              <a:t>limit 10;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출발지</a:t>
            </a:r>
            <a:r>
              <a:rPr lang="en-US" altLang="ko-KR" dirty="0" smtClean="0"/>
              <a:t>·</a:t>
            </a:r>
            <a:r>
              <a:rPr lang="ko-KR" altLang="en-US" dirty="0" smtClean="0"/>
              <a:t>도착지 별 비행시간 큰 순서 확인</a:t>
            </a:r>
            <a:r>
              <a:rPr lang="en-US" altLang="ko-KR" dirty="0" smtClean="0"/>
              <a:t>(10</a:t>
            </a:r>
          </a:p>
          <a:p>
            <a:pPr fontAlgn="base"/>
            <a:r>
              <a:rPr lang="en-US" altLang="ko-KR" dirty="0"/>
              <a:t>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47148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연도별 출발지</a:t>
            </a:r>
            <a:r>
              <a:rPr lang="en-US" altLang="ko-KR" sz="3200" dirty="0" smtClean="0"/>
              <a:t>·</a:t>
            </a:r>
            <a:r>
              <a:rPr lang="ko-KR" altLang="en-US" sz="3200" dirty="0" smtClean="0"/>
              <a:t>도착지 별 비행시간 큰 순서</a:t>
            </a:r>
            <a:endParaRPr lang="ko-KR" altLang="en-US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3039896" descr="EMB00000e6c1d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03" y="4245694"/>
            <a:ext cx="2143993" cy="219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2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442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1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3) 2005~2008.csv </a:t>
            </a:r>
            <a:r>
              <a:rPr lang="ko-KR" altLang="en-US" b="1" dirty="0" smtClean="0"/>
              <a:t>생성한 테이블에 </a:t>
            </a:r>
            <a:r>
              <a:rPr lang="en-US" altLang="ko-KR" b="1" dirty="0" smtClean="0"/>
              <a:t>load</a:t>
            </a:r>
            <a:endParaRPr lang="ko-KR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3383608" descr="EMB00001fa82c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01" y="1124744"/>
            <a:ext cx="491602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3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year,dayofweek</a:t>
            </a:r>
            <a:r>
              <a:rPr lang="en-US" altLang="ko-KR" dirty="0"/>
              <a:t>,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arrtime</a:t>
            </a:r>
            <a:r>
              <a:rPr lang="en-US" altLang="ko-KR" dirty="0"/>
              <a:t>) as </a:t>
            </a:r>
            <a:r>
              <a:rPr lang="en-US" altLang="ko-KR" dirty="0" err="1"/>
              <a:t>avgtime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year,dayofweek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year,dayofweek</a:t>
            </a:r>
            <a:endParaRPr lang="en-US" altLang="ko-KR" dirty="0"/>
          </a:p>
          <a:p>
            <a:pPr fontAlgn="base"/>
            <a:r>
              <a:rPr lang="en-US" altLang="ko-KR" dirty="0"/>
              <a:t>limit 10;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</a:t>
            </a:r>
            <a:r>
              <a:rPr lang="en-US" altLang="ko-KR" dirty="0" smtClean="0"/>
              <a:t>·</a:t>
            </a:r>
            <a:r>
              <a:rPr lang="ko-KR" altLang="en-US" dirty="0" smtClean="0"/>
              <a:t>요</a:t>
            </a:r>
            <a:r>
              <a:rPr lang="ko-KR" altLang="en-US" dirty="0"/>
              <a:t>일 </a:t>
            </a:r>
            <a:r>
              <a:rPr lang="ko-KR" altLang="en-US" dirty="0" smtClean="0"/>
              <a:t>별 비행시간 차이 확인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연도</a:t>
            </a:r>
            <a:r>
              <a:rPr lang="en-US" altLang="ko-KR" sz="4000" dirty="0" smtClean="0"/>
              <a:t>·</a:t>
            </a:r>
            <a:r>
              <a:rPr lang="ko-KR" altLang="en-US" sz="4000" dirty="0" smtClean="0"/>
              <a:t>요일 별 비행시간 차이 확인</a:t>
            </a:r>
            <a:endParaRPr lang="ko-KR" altLang="en-US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62" y="4132708"/>
            <a:ext cx="3957475" cy="21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37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2" y="1484784"/>
            <a:ext cx="7886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11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HIVE </a:t>
            </a:r>
            <a:r>
              <a:rPr lang="ko-KR" altLang="en-US" b="1" dirty="0" smtClean="0"/>
              <a:t>시각화 하기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5996" y="3483006"/>
            <a:ext cx="1652228" cy="1512168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2004.CSV</a:t>
            </a:r>
          </a:p>
          <a:p>
            <a:r>
              <a:rPr lang="en-US" altLang="ko-KR" sz="1800" b="1" dirty="0" smtClean="0"/>
              <a:t>2005.CSV</a:t>
            </a:r>
          </a:p>
          <a:p>
            <a:r>
              <a:rPr lang="en-US" altLang="ko-KR" sz="1800" b="1" dirty="0" smtClean="0"/>
              <a:t>2006.CSV</a:t>
            </a:r>
          </a:p>
          <a:p>
            <a:r>
              <a:rPr lang="en-US" altLang="ko-KR" sz="1800" b="1" dirty="0" smtClean="0"/>
              <a:t>2007.CSV</a:t>
            </a:r>
          </a:p>
          <a:p>
            <a:r>
              <a:rPr lang="en-US" altLang="ko-KR" sz="1800" b="1" dirty="0" smtClean="0"/>
              <a:t>2008.CSV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54326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2017.12.26~2017.12.29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883768" y="3483006"/>
            <a:ext cx="1652228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1999.CSV</a:t>
            </a:r>
          </a:p>
          <a:p>
            <a:r>
              <a:rPr lang="en-US" altLang="ko-KR" sz="1800" b="1" dirty="0" smtClean="0"/>
              <a:t>2000.CSV</a:t>
            </a:r>
          </a:p>
          <a:p>
            <a:r>
              <a:rPr lang="en-US" altLang="ko-KR" sz="1800" b="1" dirty="0" smtClean="0"/>
              <a:t>2001.CSV</a:t>
            </a:r>
          </a:p>
          <a:p>
            <a:r>
              <a:rPr lang="en-US" altLang="ko-KR" sz="1800" b="1" dirty="0" smtClean="0"/>
              <a:t>2002.CSV</a:t>
            </a:r>
          </a:p>
          <a:p>
            <a:r>
              <a:rPr lang="en-US" altLang="ko-KR" sz="1800" b="1" dirty="0" smtClean="0"/>
              <a:t>2003.CSV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669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year, month, </a:t>
            </a:r>
            <a:r>
              <a:rPr lang="en-US" altLang="ko-KR" dirty="0" err="1"/>
              <a:t>avg</a:t>
            </a:r>
            <a:r>
              <a:rPr lang="en-US" altLang="ko-KR" dirty="0"/>
              <a:t>(airtime)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year,month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year,month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</a:t>
            </a:r>
            <a:r>
              <a:rPr lang="en-US" altLang="ko-KR" dirty="0" smtClean="0"/>
              <a:t>·</a:t>
            </a:r>
            <a:r>
              <a:rPr lang="ko-KR" altLang="en-US" dirty="0"/>
              <a:t>월 </a:t>
            </a:r>
            <a:r>
              <a:rPr lang="ko-KR" altLang="en-US" dirty="0" smtClean="0"/>
              <a:t>별 비행시간 패턴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연도</a:t>
            </a:r>
            <a:r>
              <a:rPr lang="en-US" altLang="ko-KR" sz="4000" dirty="0" smtClean="0"/>
              <a:t>·</a:t>
            </a:r>
            <a:r>
              <a:rPr lang="ko-KR" altLang="en-US" sz="4000" dirty="0" smtClean="0"/>
              <a:t>월별 비행시간 패턴</a:t>
            </a:r>
            <a:endParaRPr lang="ko-KR" altLang="en-US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194809736" descr="EMB00001aa817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87" y="3930380"/>
            <a:ext cx="1350463" cy="2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94809656" descr="EMB00001aa817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50" y="3930380"/>
            <a:ext cx="1323269" cy="2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193073128" descr="EMB00001aa817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20" y="3930380"/>
            <a:ext cx="1308472" cy="25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193073688" descr="EMB00001aa817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76" y="3930380"/>
            <a:ext cx="1520118" cy="2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38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" y="1484783"/>
            <a:ext cx="7510002" cy="437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97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year,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arrdelay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year</a:t>
            </a:r>
          </a:p>
          <a:p>
            <a:pPr fontAlgn="base"/>
            <a:r>
              <a:rPr lang="en-US" altLang="ko-KR" dirty="0"/>
              <a:t>Order by year;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연도별 지연 패턴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연도</a:t>
            </a:r>
            <a:r>
              <a:rPr lang="ko-KR" altLang="en-US" sz="4000" dirty="0"/>
              <a:t>별 </a:t>
            </a:r>
            <a:r>
              <a:rPr lang="ko-KR" altLang="en-US" sz="4000" dirty="0" smtClean="0"/>
              <a:t>지연의 패턴</a:t>
            </a:r>
            <a:endParaRPr lang="ko-KR" altLang="en-US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4806936" descr="EMB00001aa817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4149080"/>
            <a:ext cx="2232248" cy="200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8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455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199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year, month, </a:t>
            </a:r>
            <a:r>
              <a:rPr lang="en-US" altLang="ko-KR" dirty="0" err="1"/>
              <a:t>avg</a:t>
            </a:r>
            <a:r>
              <a:rPr lang="en-US" altLang="ko-KR" dirty="0"/>
              <a:t>(airtime)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year,month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year,month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</a:t>
            </a:r>
            <a:r>
              <a:rPr lang="en-US" altLang="ko-KR" dirty="0" smtClean="0"/>
              <a:t>·</a:t>
            </a:r>
            <a:r>
              <a:rPr lang="ko-KR" altLang="en-US" dirty="0"/>
              <a:t>월 </a:t>
            </a:r>
            <a:r>
              <a:rPr lang="ko-KR" altLang="en-US" dirty="0" smtClean="0"/>
              <a:t>별 비행시간 패턴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연도</a:t>
            </a:r>
            <a:r>
              <a:rPr lang="en-US" altLang="ko-KR" sz="4000" dirty="0" smtClean="0"/>
              <a:t>·</a:t>
            </a:r>
            <a:r>
              <a:rPr lang="ko-KR" altLang="en-US" sz="4000" dirty="0" smtClean="0"/>
              <a:t>월별 비행시간 패턴</a:t>
            </a:r>
            <a:endParaRPr lang="ko-KR" altLang="en-US" sz="4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194809736" descr="EMB00001aa817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87" y="3930380"/>
            <a:ext cx="1350463" cy="2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94809656" descr="EMB00001aa817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50" y="3930380"/>
            <a:ext cx="1323269" cy="2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193073128" descr="EMB00001aa817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20" y="3930380"/>
            <a:ext cx="1308472" cy="25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193073688" descr="EMB00001aa817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76" y="3930380"/>
            <a:ext cx="1520118" cy="2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1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455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1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year,origin,dest,avg</a:t>
            </a:r>
            <a:r>
              <a:rPr lang="en-US" altLang="ko-KR" dirty="0"/>
              <a:t>(</a:t>
            </a:r>
            <a:r>
              <a:rPr lang="en-US" altLang="ko-KR" dirty="0" err="1"/>
              <a:t>arrtime</a:t>
            </a:r>
            <a:r>
              <a:rPr lang="en-US" altLang="ko-KR" dirty="0"/>
              <a:t>) as </a:t>
            </a:r>
            <a:r>
              <a:rPr lang="en-US" altLang="ko-KR" dirty="0" err="1"/>
              <a:t>avgtime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year,origin,dest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avgtime</a:t>
            </a:r>
            <a:r>
              <a:rPr lang="en-US" altLang="ko-KR" dirty="0"/>
              <a:t> </a:t>
            </a:r>
            <a:r>
              <a:rPr lang="en-US" altLang="ko-KR" dirty="0" err="1"/>
              <a:t>desc</a:t>
            </a:r>
            <a:endParaRPr lang="en-US" altLang="ko-KR" dirty="0"/>
          </a:p>
          <a:p>
            <a:pPr fontAlgn="base"/>
            <a:r>
              <a:rPr lang="en-US" altLang="ko-KR" dirty="0"/>
              <a:t>limit 10;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연도별 출발지</a:t>
            </a:r>
            <a:r>
              <a:rPr lang="en-US" altLang="ko-KR" dirty="0" smtClean="0"/>
              <a:t>·</a:t>
            </a:r>
            <a:r>
              <a:rPr lang="ko-KR" altLang="en-US" dirty="0" smtClean="0"/>
              <a:t>도착지 최대 비행시간 </a:t>
            </a:r>
            <a:r>
              <a:rPr lang="en-US" altLang="ko-KR" dirty="0" smtClean="0"/>
              <a:t>10</a:t>
            </a:r>
            <a:r>
              <a:rPr lang="ko-KR" altLang="en-US" dirty="0"/>
              <a:t>개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연도별 출발지</a:t>
            </a:r>
            <a:r>
              <a:rPr lang="en-US" altLang="ko-KR" sz="3600" dirty="0"/>
              <a:t>·</a:t>
            </a:r>
            <a:r>
              <a:rPr lang="ko-KR" altLang="en-US" sz="3600" dirty="0"/>
              <a:t>도착지 최대 비행시간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1054208" descr="EMB00001aa817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16" y="4293096"/>
            <a:ext cx="271236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월별 데이</a:t>
            </a:r>
            <a:r>
              <a:rPr lang="ko-KR" altLang="en-US" dirty="0"/>
              <a:t>터 </a:t>
            </a:r>
            <a:r>
              <a:rPr lang="ko-KR" altLang="en-US" dirty="0" smtClean="0"/>
              <a:t>개수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Year,month</a:t>
            </a:r>
            <a:r>
              <a:rPr lang="en-US" altLang="ko-KR" dirty="0"/>
              <a:t>, count(*)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year,month</a:t>
            </a:r>
            <a:endParaRPr lang="en-US" altLang="ko-KR" dirty="0"/>
          </a:p>
          <a:p>
            <a:pPr fontAlgn="base"/>
            <a:r>
              <a:rPr lang="en-US" altLang="ko-KR" dirty="0"/>
              <a:t>limit 15;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airdelay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개만 </a:t>
            </a:r>
            <a:r>
              <a:rPr lang="en-US" altLang="ko-KR" dirty="0" err="1" smtClean="0"/>
              <a:t>Year,month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개수를 가져옴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3382728" descr="EMB00001fa82c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57" y="3933056"/>
            <a:ext cx="1544638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05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1"/>
            <a:ext cx="7488832" cy="45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15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47059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Year,Month,avg</a:t>
            </a:r>
            <a:r>
              <a:rPr lang="en-US" altLang="ko-KR" dirty="0"/>
              <a:t>(airtime)</a:t>
            </a:r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Year,Month</a:t>
            </a:r>
            <a:endParaRPr lang="en-US" altLang="ko-KR" dirty="0"/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Year,Month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/>
              <a:t>15</a:t>
            </a:r>
            <a:r>
              <a:rPr lang="ko-KR" altLang="en-US" dirty="0"/>
              <a:t>개만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·</a:t>
            </a:r>
            <a:r>
              <a:rPr lang="ko-KR" altLang="en-US" dirty="0" smtClean="0"/>
              <a:t>월별 비행시간의 </a:t>
            </a:r>
            <a:r>
              <a:rPr lang="ko-KR" altLang="en-US" dirty="0"/>
              <a:t>평균을 가져옴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년</a:t>
            </a:r>
            <a:r>
              <a:rPr lang="en-US" altLang="ko-KR" dirty="0" smtClean="0"/>
              <a:t>·</a:t>
            </a:r>
            <a:r>
              <a:rPr lang="ko-KR" altLang="en-US" dirty="0" smtClean="0"/>
              <a:t>월별 비행시간 평균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221" y="3861048"/>
            <a:ext cx="1465510" cy="249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4497"/>
            <a:ext cx="799581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14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4034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SQL</a:t>
            </a:r>
            <a:r>
              <a:rPr lang="ko-KR" altLang="en-US" b="1" dirty="0" smtClean="0"/>
              <a:t>문 작성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select </a:t>
            </a:r>
            <a:r>
              <a:rPr lang="en-US" altLang="ko-KR" dirty="0" err="1"/>
              <a:t>flightnum,max</a:t>
            </a:r>
            <a:r>
              <a:rPr lang="en-US" altLang="ko-KR" dirty="0"/>
              <a:t>(</a:t>
            </a:r>
            <a:r>
              <a:rPr lang="en-US" altLang="ko-KR" dirty="0" err="1"/>
              <a:t>arrdelay</a:t>
            </a:r>
            <a:r>
              <a:rPr lang="en-US" altLang="ko-KR" dirty="0"/>
              <a:t>) as </a:t>
            </a:r>
            <a:r>
              <a:rPr lang="en-US" altLang="ko-KR" dirty="0" err="1"/>
              <a:t>maxDelay</a:t>
            </a:r>
            <a:endParaRPr lang="en-US" altLang="ko-KR" dirty="0"/>
          </a:p>
          <a:p>
            <a:pPr fontAlgn="base"/>
            <a:r>
              <a:rPr lang="en-US" altLang="ko-KR" dirty="0"/>
              <a:t>from </a:t>
            </a:r>
            <a:r>
              <a:rPr lang="en-US" altLang="ko-KR" dirty="0" err="1"/>
              <a:t>airdelay</a:t>
            </a:r>
            <a:endParaRPr lang="en-US" altLang="ko-KR" dirty="0"/>
          </a:p>
          <a:p>
            <a:pPr fontAlgn="base"/>
            <a:r>
              <a:rPr lang="en-US" altLang="ko-KR" dirty="0"/>
              <a:t>group by </a:t>
            </a:r>
            <a:r>
              <a:rPr lang="en-US" altLang="ko-KR" dirty="0" err="1"/>
              <a:t>year,month,flightnum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order by </a:t>
            </a:r>
            <a:r>
              <a:rPr lang="en-US" altLang="ko-KR" dirty="0" err="1"/>
              <a:t>maxDelay</a:t>
            </a:r>
            <a:r>
              <a:rPr lang="en-US" altLang="ko-KR" dirty="0"/>
              <a:t> DESC</a:t>
            </a:r>
          </a:p>
          <a:p>
            <a:pPr fontAlgn="base"/>
            <a:r>
              <a:rPr lang="en-US" altLang="ko-KR" dirty="0"/>
              <a:t>limit 15;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 smtClean="0"/>
              <a:t>: </a:t>
            </a:r>
            <a:r>
              <a:rPr lang="en-US" altLang="ko-KR" dirty="0" err="1"/>
              <a:t>airdelay</a:t>
            </a:r>
            <a:r>
              <a:rPr lang="en-US" altLang="ko-KR" dirty="0"/>
              <a:t> </a:t>
            </a:r>
            <a:r>
              <a:rPr lang="ko-KR" altLang="en-US" dirty="0" smtClean="0"/>
              <a:t>테이블에서 비행기당 최대 지연시간을 내림차순으로 가져옴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비행기번</a:t>
            </a:r>
            <a:r>
              <a:rPr lang="ko-KR" altLang="en-US" dirty="0"/>
              <a:t>호 </a:t>
            </a:r>
            <a:r>
              <a:rPr lang="ko-KR" altLang="en-US" dirty="0" smtClean="0"/>
              <a:t>당 최대 지연시간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1094976" descr="EMB0000238010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14" y="4077072"/>
            <a:ext cx="1041772" cy="23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7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8994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시각화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556792"/>
            <a:ext cx="774202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752</Words>
  <Application>Microsoft Office PowerPoint</Application>
  <PresentationFormat>화면 슬라이드 쇼(4:3)</PresentationFormat>
  <Paragraphs>192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HIVE 시각화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HIVE 시각화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시각화 하기</dc:title>
  <dc:creator>Registered User</dc:creator>
  <cp:lastModifiedBy>Windows 사용자</cp:lastModifiedBy>
  <cp:revision>17</cp:revision>
  <dcterms:created xsi:type="dcterms:W3CDTF">2017-12-27T06:29:30Z</dcterms:created>
  <dcterms:modified xsi:type="dcterms:W3CDTF">2018-07-03T09:28:11Z</dcterms:modified>
</cp:coreProperties>
</file>