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951" r:id="rId13"/>
  </p:sldMasterIdLst>
  <p:sldIdLst>
    <p:sldId id="256" r:id="rId15"/>
    <p:sldId id="257" r:id="rId16"/>
    <p:sldId id="258" r:id="rId17"/>
    <p:sldId id="260" r:id="rId18"/>
    <p:sldId id="274" r:id="rId19"/>
    <p:sldId id="275" r:id="rId20"/>
    <p:sldId id="262" r:id="rId21"/>
    <p:sldId id="261" r:id="rId22"/>
    <p:sldId id="263" r:id="rId23"/>
    <p:sldId id="280" r:id="rId24"/>
    <p:sldId id="277" r:id="rId25"/>
    <p:sldId id="278" r:id="rId26"/>
    <p:sldId id="279" r:id="rId27"/>
    <p:sldId id="271" r:id="rId28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viewProps" Target="viewProps.xml"></Relationship><Relationship Id="rId30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726577141.png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23227548467.png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aldal/AppData/Roaming/PolarisOffice/ETemp/13188_23114424/fImage7265771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8" name="직사각형 7"/>
          <p:cNvSpPr>
            <a:spLocks/>
          </p:cNvSpPr>
          <p:nvPr/>
        </p:nvSpPr>
        <p:spPr>
          <a:xfrm rot="0">
            <a:off x="751205" y="1381760"/>
            <a:ext cx="10689590" cy="413575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9/21/2017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bg1">
                    <a:lumMod val="65000"/>
                  </a:schemeClr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484630"/>
            <a:ext cx="10516235" cy="469265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cap="none" dirty="0" smtClean="0" b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000" cap="none" dirty="0" smtClean="0" b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800" cap="none" dirty="0" smtClean="0" b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9/21/2017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cap="none" dirty="0" smtClean="0" b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000" cap="none" dirty="0" smtClean="0" b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800" cap="none" dirty="0" smtClean="0" b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9/21/2017</a:t>
            </a:fld>
          </a:p>
        </p:txBody>
      </p:sp>
      <p:sp>
        <p:nvSpPr>
          <p:cNvPr id="8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484630"/>
            <a:ext cx="10516235" cy="46926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cap="none" dirty="0" smtClean="0" b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000" cap="none" dirty="0" smtClean="0" b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800" cap="none" dirty="0" smtClean="0" b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9/21/2017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aldal/AppData/Roaming/PolarisOffice/ETemp/13188_23114424/fImage2322754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bg1">
                    <a:lumMod val="6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8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9/21/2017</a:t>
            </a:fld>
          </a:p>
        </p:txBody>
      </p:sp>
      <p:sp>
        <p:nvSpPr>
          <p:cNvPr id="9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484630"/>
            <a:ext cx="5182235" cy="46932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cap="none" dirty="0" smtClean="0" b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000" cap="none" dirty="0" smtClean="0" b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800" cap="none" dirty="0" smtClean="0" b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484630"/>
            <a:ext cx="5182235" cy="46932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cap="none" dirty="0" smtClean="0" b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000" cap="none" dirty="0" smtClean="0" b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800" cap="none" dirty="0" smtClean="0" b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9/21/2017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48463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cap="none" dirty="0" smtClean="0" b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000" cap="none" dirty="0" smtClean="0" b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800" cap="none" dirty="0" smtClean="0" b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48463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cap="none" dirty="0" smtClean="0" b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000" cap="none" dirty="0" smtClean="0" b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800" cap="none" dirty="0" smtClean="0" b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9/21/2017</a:t>
            </a:fld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10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9/21/2017</a:t>
            </a:fld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9/21/2017</a:t>
            </a:fld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 rot="0">
            <a:off x="0" y="0"/>
            <a:ext cx="5040630" cy="685863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cap="none" dirty="0" smtClean="0" b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000" cap="none" dirty="0" smtClean="0" b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800" cap="none" dirty="0" smtClean="0" b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8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9/21/2017</a:t>
            </a:fld>
          </a:p>
        </p:txBody>
      </p:sp>
      <p:sp>
        <p:nvSpPr>
          <p:cNvPr id="9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1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 rot="0">
            <a:off x="0" y="0"/>
            <a:ext cx="240030" cy="119761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 rot="0">
            <a:off x="0" y="0"/>
            <a:ext cx="5040630" cy="685863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039995" y="0"/>
            <a:ext cx="7152640" cy="68586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그림을 추가하려면 아이콘을 클릭하세요</a:t>
            </a:r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8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9/21/2017</a:t>
            </a:fld>
          </a:p>
        </p:txBody>
      </p:sp>
      <p:sp>
        <p:nvSpPr>
          <p:cNvPr id="9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 rot="0">
            <a:off x="0" y="0"/>
            <a:ext cx="240030" cy="119761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latin typeface="맑은 고딕" charset="0"/>
                <a:ea typeface="맑은 고딕" charset="0"/>
              </a:rPr>
              <a:t>Click</a:t>
            </a:r>
            <a:r>
              <a:rPr lang="en-US" altLang="ko-KR" sz="2800" cap="none" dirty="0" smtClean="0" b="1">
                <a:latin typeface="Calibri Light" charset="0"/>
                <a:ea typeface="Calibri Light" charset="0"/>
              </a:rPr>
              <a:t> </a:t>
            </a:r>
            <a:r>
              <a:rPr lang="en-US" altLang="ko-KR" sz="2800" cap="none" dirty="0" smtClean="0" b="1">
                <a:latin typeface="맑은 고딕" charset="0"/>
                <a:ea typeface="맑은 고딕" charset="0"/>
              </a:rPr>
              <a:t>to</a:t>
            </a:r>
            <a:r>
              <a:rPr lang="en-US" altLang="ko-KR" sz="2800" cap="none" dirty="0" smtClean="0" b="1">
                <a:latin typeface="Calibri Light" charset="0"/>
                <a:ea typeface="Calibri Light" charset="0"/>
              </a:rPr>
              <a:t> </a:t>
            </a:r>
            <a:r>
              <a:rPr lang="en-US" altLang="ko-KR" sz="2800" cap="none" dirty="0" smtClean="0" b="1">
                <a:latin typeface="맑은 고딕" charset="0"/>
                <a:ea typeface="맑은 고딕" charset="0"/>
              </a:rPr>
              <a:t>edit</a:t>
            </a:r>
            <a:r>
              <a:rPr lang="en-US" altLang="ko-KR" sz="2800" cap="none" dirty="0" smtClean="0" b="1">
                <a:latin typeface="Calibri Light" charset="0"/>
                <a:ea typeface="Calibri Light" charset="0"/>
              </a:rPr>
              <a:t> </a:t>
            </a:r>
            <a:r>
              <a:rPr lang="en-US" altLang="ko-KR" sz="2800" cap="none" dirty="0" smtClean="0" b="1">
                <a:latin typeface="맑은 고딕" charset="0"/>
                <a:ea typeface="맑은 고딕" charset="0"/>
              </a:rPr>
              <a:t>Master</a:t>
            </a:r>
            <a:r>
              <a:rPr lang="en-US" altLang="ko-KR" sz="2800" cap="none" dirty="0" smtClean="0" b="1">
                <a:latin typeface="Calibri Light" charset="0"/>
                <a:ea typeface="Calibri Light" charset="0"/>
              </a:rPr>
              <a:t> </a:t>
            </a:r>
            <a:r>
              <a:rPr lang="en-US" altLang="ko-KR" sz="2800" cap="none" dirty="0" smtClean="0" b="1">
                <a:latin typeface="맑은 고딕" charset="0"/>
                <a:ea typeface="맑은 고딕" charset="0"/>
              </a:rPr>
              <a:t>title</a:t>
            </a:r>
            <a:r>
              <a:rPr lang="en-US" altLang="ko-KR" sz="2800" cap="none" dirty="0" smtClean="0" b="1">
                <a:latin typeface="Calibri Light" charset="0"/>
                <a:ea typeface="Calibri Light" charset="0"/>
              </a:rPr>
              <a:t> </a:t>
            </a:r>
            <a:r>
              <a:rPr lang="en-US" altLang="ko-KR" sz="2800" cap="none" dirty="0" smtClean="0" b="1">
                <a:latin typeface="맑은 고딕" charset="0"/>
                <a:ea typeface="맑은 고딕" charset="0"/>
              </a:rPr>
              <a:t>style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484630"/>
            <a:ext cx="10516235" cy="46926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Click</a:t>
            </a:r>
            <a:r>
              <a:rPr lang="en-US" altLang="ko-KR" sz="24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to</a:t>
            </a:r>
            <a:r>
              <a:rPr lang="en-US" altLang="ko-KR" sz="24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edit</a:t>
            </a:r>
            <a:r>
              <a:rPr lang="en-US" altLang="ko-KR" sz="24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Master</a:t>
            </a:r>
            <a:r>
              <a:rPr lang="en-US" altLang="ko-KR" sz="24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title</a:t>
            </a:r>
            <a:r>
              <a:rPr lang="en-US" altLang="ko-KR" sz="24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style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Second</a:t>
            </a:r>
            <a:r>
              <a:rPr lang="en-US" altLang="ko-KR" sz="20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Level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Third</a:t>
            </a:r>
            <a:r>
              <a:rPr lang="en-US" altLang="ko-KR" sz="1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Level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>
                <a:latin typeface="맑은 고딕" charset="0"/>
                <a:ea typeface="맑은 고딕" charset="0"/>
              </a:rPr>
              <a:t>Fourth</a:t>
            </a:r>
            <a:r>
              <a:rPr lang="en-US" altLang="ko-KR" sz="16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600" cap="none" dirty="0" smtClean="0" b="0">
                <a:latin typeface="맑은 고딕" charset="0"/>
                <a:ea typeface="맑은 고딕" charset="0"/>
              </a:rPr>
              <a:t>Level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>
                <a:latin typeface="맑은 고딕" charset="0"/>
                <a:ea typeface="맑은 고딕" charset="0"/>
              </a:rPr>
              <a:t>Fifth</a:t>
            </a:r>
            <a:r>
              <a:rPr lang="en-US" altLang="ko-KR" sz="16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600" cap="none" dirty="0" smtClean="0" b="0">
                <a:latin typeface="맑은 고딕" charset="0"/>
                <a:ea typeface="맑은 고딕" charset="0"/>
              </a:rPr>
              <a:t>Level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9/21/2017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20" name="직사각형 19"/>
          <p:cNvSpPr>
            <a:spLocks/>
          </p:cNvSpPr>
          <p:nvPr/>
        </p:nvSpPr>
        <p:spPr>
          <a:xfrm rot="0">
            <a:off x="0" y="0"/>
            <a:ext cx="240030" cy="1197610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98418206500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fImage6620681326334.png"></Relationship><Relationship Id="rId4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4470" cy="220281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2D 게임프로그래밍</a:t>
            </a:r>
            <a:r>
              <a:rPr lang="en-US" altLang="ko-KR" sz="5000" cap="none" dirty="0" smtClean="0" b="0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5000" cap="none" dirty="0" smtClean="0" b="0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5000" cap="none" dirty="0" smtClean="0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12/15 최종발표</a:t>
            </a:r>
            <a:endParaRPr lang="ko-KR" altLang="en-US" sz="5000" cap="none" dirty="0" smtClean="0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524000" y="4545330"/>
            <a:ext cx="9145905" cy="9734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bg1">
                    <a:lumMod val="65000"/>
                  </a:schemeClr>
                </a:solidFill>
                <a:latin typeface="맑은 고딕" charset="0"/>
                <a:ea typeface="맑은 고딕" charset="0"/>
              </a:rPr>
              <a:t>2016182033 임원택</a:t>
            </a:r>
            <a:endParaRPr lang="ko-KR" altLang="en-US" sz="2400" cap="none" dirty="0" smtClean="0" b="0">
              <a:solidFill>
                <a:schemeClr val="bg1">
                  <a:lumMod val="6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8140" cy="13284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latin typeface="맑은 고딕" charset="0"/>
                <a:ea typeface="맑은 고딕" charset="0"/>
              </a:rPr>
              <a:t>GITHUB</a:t>
            </a:r>
            <a:endParaRPr lang="ko-KR" altLang="en-US" sz="2800" cap="none" dirty="0" smtClean="0" b="1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704975"/>
            <a:ext cx="10518775" cy="435483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endParaRPr lang="ko-KR" altLang="en-US" sz="2400" cap="none" dirty="0" smtClean="0" b="0">
              <a:solidFill>
                <a:srgbClr val="3B3838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endParaRPr lang="ko-KR" altLang="en-US" sz="2400" cap="none" dirty="0" smtClean="0" b="0">
              <a:solidFill>
                <a:srgbClr val="3B3838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aldal/AppData/Roaming/PolarisOffice/ETemp/12212_18586032/fImage9841820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121410" y="1699895"/>
            <a:ext cx="9934575" cy="41065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870" cy="2853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all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과제전</a:t>
            </a:r>
            <a:endParaRPr lang="ko-KR" altLang="en-US" sz="4400" cap="all" dirty="0" smtClean="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870" cy="15011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rgbClr val="A6A6A6"/>
                </a:solidFill>
                <a:latin typeface="맑은 고딕" charset="0"/>
                <a:ea typeface="맑은 고딕" charset="0"/>
              </a:rPr>
              <a:t>5장</a:t>
            </a:r>
            <a:endParaRPr lang="ko-KR" altLang="en-US" sz="2000" cap="none" dirty="0" smtClean="0" b="0">
              <a:solidFill>
                <a:srgbClr val="A6A6A6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8331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latin typeface="맑은 고딕" charset="0"/>
                <a:ea typeface="맑은 고딕" charset="0"/>
              </a:rPr>
              <a:t>과제전</a:t>
            </a:r>
            <a:endParaRPr lang="ko-KR" altLang="en-US" sz="2800" cap="none" dirty="0" smtClean="0" b="1"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38200" y="1590040"/>
          <a:ext cx="10515600" cy="4462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8991600"/>
              </a:tblGrid>
              <a:tr h="45656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800" kern="1200" dirty="0" smtClean="0" cap="none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변경사항</a:t>
                      </a:r>
                      <a:endParaRPr lang="ko-KR" altLang="en-US" sz="1800" kern="1200" dirty="0" smtClean="0" cap="none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</a:tr>
              <a:tr h="77406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컨트롤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위 아래 방향키 사용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무한스크롤링 배경이동            + 캐릭터 공격기능 추가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110617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배경( 낮, 오전, 저녁 )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일정거리 이동시 배경 변경        + 스테이지추가 (황무지, 산)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147828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오브젝트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몬스터 : 캐릭터와 반대방향으로 이동함, 충돌시 HP감소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회복아이템 : HP회복                 + 보스몬스터 추가, 다양한 모습의 몬스터 추가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                                            (몬스터 리소스 보충)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HP BAR : 충돌시 줄어듦             + 몬스터가 플레이어에게 공격가능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난이도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 랜덤으로 캐릭터 속도, 몬스터 생성 Y좌표 결정 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+ 스테이지 클리어 거리에 따라 다양한 공격패턴의 몬스터 추가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8331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latin typeface="맑은 고딕" charset="0"/>
                <a:ea typeface="맑은 고딕" charset="0"/>
              </a:rPr>
              <a:t>과제전</a:t>
            </a:r>
            <a:endParaRPr lang="ko-KR" altLang="en-US" sz="2800" cap="none" dirty="0" smtClean="0" b="1"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38200" y="2209800"/>
          <a:ext cx="10515600" cy="2708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075"/>
                <a:gridCol w="8772525"/>
              </a:tblGrid>
              <a:tr h="38925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8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변경사항</a:t>
                      </a:r>
                      <a:endParaRPr lang="ko-KR" altLang="en-US" sz="18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</a:tr>
              <a:tr h="60452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스코어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플레이 지속시간에 따라 점수를 부여하는 스코어모드를 추가  +랭킹모드 추가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사운드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배경음악 삽입                      + 보스몬스터 등장시 발생하는 배경사운드 추가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96266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기타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EXE 실행파일 제작, 충돌박스를 이용한 충돌체크, 맵 범위지정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게임시작, 게임오버를 나타내는 타이틀맵 제작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all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감사합니다.</a:t>
            </a:r>
            <a:endParaRPr lang="ko-KR" altLang="en-US" sz="4400" cap="all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>
              <a:solidFill>
                <a:schemeClr val="bg1">
                  <a:lumMod val="6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latin typeface="맑은 고딕" charset="0"/>
                <a:ea typeface="맑은 고딕" charset="0"/>
              </a:rPr>
              <a:t>목차</a:t>
            </a:r>
            <a:endParaRPr lang="ko-KR" altLang="en-US" sz="2800" cap="none" dirty="0" smtClean="0" b="1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484630"/>
            <a:ext cx="10516870" cy="46932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cap="none" dirty="0" smtClean="0" b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게임 개요</a:t>
            </a:r>
            <a:endParaRPr lang="ko-KR" altLang="en-US" sz="2400" cap="none" dirty="0" smtClean="0" b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endParaRPr lang="ko-KR" altLang="en-US" sz="2400" cap="none" dirty="0" smtClean="0" b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cap="none" dirty="0" smtClean="0" b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기존내용</a:t>
            </a:r>
            <a:endParaRPr lang="ko-KR" altLang="en-US" sz="2400" cap="none" dirty="0" smtClean="0" b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endParaRPr lang="ko-KR" altLang="en-US" sz="2400" cap="none" dirty="0" smtClean="0" b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cap="none" dirty="0" smtClean="0" b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변경내용</a:t>
            </a:r>
            <a:endParaRPr lang="ko-KR" altLang="en-US" sz="2400" cap="none" dirty="0" smtClean="0" b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endParaRPr lang="ko-KR" altLang="en-US" sz="2400" cap="none" dirty="0" smtClean="0" b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cap="none" dirty="0" smtClean="0" b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일정</a:t>
            </a:r>
            <a:endParaRPr lang="ko-KR" altLang="en-US" sz="2400" cap="none" dirty="0" smtClean="0" b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endParaRPr lang="ko-KR" altLang="en-US" sz="2400" cap="none" dirty="0" smtClean="0" b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cap="none" dirty="0" smtClean="0" b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과제전</a:t>
            </a:r>
            <a:endParaRPr lang="ko-KR" altLang="en-US" sz="2400" cap="none" dirty="0" smtClean="0" b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831850" y="1710055"/>
            <a:ext cx="10516870" cy="285369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all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게임 개요</a:t>
            </a:r>
            <a:endParaRPr lang="ko-KR" altLang="en-US" sz="4400" cap="all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bg1">
                    <a:lumMod val="65000"/>
                  </a:schemeClr>
                </a:solidFill>
                <a:latin typeface="맑은 고딕" charset="0"/>
                <a:ea typeface="맑은 고딕" charset="0"/>
              </a:rPr>
              <a:t>1장</a:t>
            </a:r>
            <a:endParaRPr lang="ko-KR" altLang="en-US" sz="2000" cap="none" dirty="0" smtClean="0" b="0">
              <a:solidFill>
                <a:schemeClr val="bg1">
                  <a:lumMod val="6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6870" cy="83312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latin typeface="맑은 고딕" charset="0"/>
                <a:ea typeface="맑은 고딕" charset="0"/>
              </a:rPr>
              <a:t>게임 개요</a:t>
            </a:r>
            <a:endParaRPr lang="ko-KR" altLang="en-US" sz="2800" cap="none" dirty="0" smtClean="0" b="1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484630"/>
            <a:ext cx="10516235" cy="46926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400" cap="none" dirty="0" smtClean="0" b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3933190" y="2097405"/>
            <a:ext cx="3082290" cy="11811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6883400" y="1835785"/>
            <a:ext cx="4873625" cy="370840"/>
          </a:xfrm>
          <a:prstGeom prst="rect"/>
          <a:noFill/>
          <a:ln w="0" cap="flat" cmpd="sng">
            <a:prstDash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6885305" y="2012315"/>
            <a:ext cx="4873625" cy="631825"/>
          </a:xfrm>
          <a:prstGeom prst="rect"/>
          <a:solidFill>
            <a:srgbClr val="FFFFFF"/>
          </a:solidFill>
          <a:ln w="0" cap="flat" cmpd="sng">
            <a:prstDash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5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이름 : FARM RUNNER</a:t>
            </a:r>
            <a:endParaRPr lang="ko-KR" altLang="en-US" sz="35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6883400" y="3124835"/>
            <a:ext cx="4873625" cy="631825"/>
          </a:xfrm>
          <a:prstGeom prst="rect"/>
          <a:solidFill>
            <a:srgbClr val="FFFFFF"/>
          </a:solidFill>
          <a:ln w="0" cap="flat" cmpd="sng">
            <a:prstDash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5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장르 : 러너게임</a:t>
            </a:r>
            <a:endParaRPr lang="ko-KR" altLang="en-US" sz="35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6455" y="1478280"/>
            <a:ext cx="5862320" cy="43580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all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기존내용</a:t>
            </a:r>
            <a:endParaRPr lang="ko-KR" altLang="en-US" sz="4400" cap="all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>
            <a:off x="831850" y="4589780"/>
            <a:ext cx="10516870" cy="15011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bg1">
                    <a:lumMod val="65000"/>
                  </a:schemeClr>
                </a:solidFill>
                <a:latin typeface="맑은 고딕" charset="0"/>
                <a:ea typeface="맑은 고딕" charset="0"/>
              </a:rPr>
              <a:t>2장</a:t>
            </a:r>
            <a:endParaRPr lang="ko-KR" altLang="en-US" sz="2000" cap="none" dirty="0" smtClean="0" b="0">
              <a:solidFill>
                <a:schemeClr val="bg1">
                  <a:lumMod val="6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latin typeface="맑은 고딕" charset="0"/>
                <a:ea typeface="맑은 고딕" charset="0"/>
              </a:rPr>
              <a:t>기존내용</a:t>
            </a:r>
            <a:endParaRPr lang="ko-KR" altLang="en-US" sz="2800" cap="none" dirty="0" smtClean="0" b="1"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38200" y="1590040"/>
          <a:ext cx="10515600" cy="3227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8991600"/>
              </a:tblGrid>
              <a:tr h="45656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8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기존내용</a:t>
                      </a:r>
                      <a:endParaRPr lang="ko-KR" altLang="en-US" sz="18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</a:tr>
              <a:tr h="77406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캐릭터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컨트롤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좌, 우, 점프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스크롤링 캐릭터이동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68389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맵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단일맵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82677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오브젝트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좌표값에 따른 파이프 충돌체크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캐릭터 에니메이션 시트 제작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8641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난이도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하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all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변경내용</a:t>
            </a:r>
            <a:endParaRPr lang="ko-KR" altLang="en-US" sz="4400" cap="all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bg1">
                    <a:lumMod val="65000"/>
                  </a:schemeClr>
                </a:solidFill>
                <a:latin typeface="맑은 고딕" charset="0"/>
                <a:ea typeface="맑은 고딕" charset="0"/>
              </a:rPr>
              <a:t>3장</a:t>
            </a:r>
            <a:endParaRPr lang="ko-KR" altLang="en-US" sz="2000" cap="none" dirty="0" smtClean="0" b="0">
              <a:solidFill>
                <a:schemeClr val="bg1">
                  <a:lumMod val="6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latin typeface="맑은 고딕" charset="0"/>
                <a:ea typeface="맑은 고딕" charset="0"/>
              </a:rPr>
              <a:t>변경내용</a:t>
            </a:r>
            <a:endParaRPr lang="ko-KR" altLang="en-US" sz="2800" cap="none" dirty="0" smtClean="0" b="1"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38200" y="1590040"/>
          <a:ext cx="10515600" cy="4301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8991600"/>
              </a:tblGrid>
              <a:tr h="45656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800" kern="1200" dirty="0" smtClean="0" cap="none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변경사항</a:t>
                      </a:r>
                      <a:endParaRPr lang="ko-KR" altLang="en-US" sz="1800" kern="1200" dirty="0" smtClean="0" cap="none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</a:tr>
              <a:tr h="77406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컨트롤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위 아래 방향키 사용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무한스크롤링 배경이동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110617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스테이지( 낮, 오전, 저녁 )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일정거리 이동시 배경 변경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147828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오브젝트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몬스터 : 캐릭터와 반대방향으로 이동함, 충돌시 HP감소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회복아이템 : HP회복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HP BAR : 충돌시 줄어듦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8641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난이도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 랜덤으로 캐릭터 속도, 몬스터 생성 Y좌표 결정 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latin typeface="맑은 고딕" charset="0"/>
                <a:ea typeface="맑은 고딕" charset="0"/>
              </a:rPr>
              <a:t>변경내용</a:t>
            </a:r>
            <a:endParaRPr lang="ko-KR" altLang="en-US" sz="2800" cap="none" dirty="0" smtClean="0" b="1"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38200" y="2209800"/>
          <a:ext cx="10515600" cy="2708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075"/>
                <a:gridCol w="8772525"/>
              </a:tblGrid>
              <a:tr h="38925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8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변경사항</a:t>
                      </a:r>
                      <a:endParaRPr lang="ko-KR" altLang="en-US" sz="18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</a:tr>
              <a:tr h="60452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스코어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플레이 지속시간에 따라 점수를 부여하는 스코어모드를 추가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사운드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배경음악 삽입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96266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기타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EXE 실행파일 제작, 충돌박스를 이용한 충돌체크, 맵 범위지정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게임시작, 게임오버를 나타내는 타이틀맵 제작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완료 theme pattern BnW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완료 theme pattern BnW" id="{D5A584AB-51A9-4472-82A7-C9438896390F}" vid="{89DCEC02-32DE-47B6-B129-3FC94AC3B6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14</Pages>
  <Paragraphs>0</Paragraphs>
  <Words>42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aldal</dc:creator>
  <cp:lastModifiedBy>임 원택</cp:lastModifiedBy>
</cp:coreProperties>
</file>