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2"/>
  </p:notesMasterIdLst>
  <p:sldIdLst>
    <p:sldId id="308" r:id="rId2"/>
    <p:sldId id="309" r:id="rId3"/>
    <p:sldId id="310" r:id="rId4"/>
    <p:sldId id="261" r:id="rId5"/>
    <p:sldId id="312" r:id="rId6"/>
    <p:sldId id="314" r:id="rId7"/>
    <p:sldId id="258" r:id="rId8"/>
    <p:sldId id="315" r:id="rId9"/>
    <p:sldId id="264" r:id="rId10"/>
    <p:sldId id="316" r:id="rId11"/>
    <p:sldId id="265" r:id="rId12"/>
    <p:sldId id="266" r:id="rId13"/>
    <p:sldId id="318" r:id="rId14"/>
    <p:sldId id="317" r:id="rId15"/>
    <p:sldId id="319" r:id="rId16"/>
    <p:sldId id="320" r:id="rId17"/>
    <p:sldId id="267" r:id="rId18"/>
    <p:sldId id="268" r:id="rId19"/>
    <p:sldId id="321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99FF"/>
    <a:srgbClr val="FF6600"/>
    <a:srgbClr val="D9D9D9"/>
    <a:srgbClr val="33CC33"/>
    <a:srgbClr val="4472C4"/>
    <a:srgbClr val="33CCCC"/>
    <a:srgbClr val="FF00FF"/>
    <a:srgbClr val="CC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62744-1705-49EF-AEF9-38F8553D2387}" v="1039" dt="2019-12-05T21:57:23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Xuan Yu" userId="242575cf1d96e8fb" providerId="LiveId" clId="{5F862744-1705-49EF-AEF9-38F8553D2387}"/>
    <pc:docChg chg="undo redo custSel mod addSld delSld modSld sldOrd modMainMaster">
      <pc:chgData name="LIm Xuan Yu" userId="242575cf1d96e8fb" providerId="LiveId" clId="{5F862744-1705-49EF-AEF9-38F8553D2387}" dt="2019-12-05T22:07:04.891" v="4127" actId="404"/>
      <pc:docMkLst>
        <pc:docMk/>
      </pc:docMkLst>
      <pc:sldChg chg="addSp delSp modSp del">
        <pc:chgData name="LIm Xuan Yu" userId="242575cf1d96e8fb" providerId="LiveId" clId="{5F862744-1705-49EF-AEF9-38F8553D2387}" dt="2019-12-05T08:21:48.986" v="1790" actId="2696"/>
        <pc:sldMkLst>
          <pc:docMk/>
          <pc:sldMk cId="2015284778" sldId="256"/>
        </pc:sldMkLst>
        <pc:spChg chg="mod">
          <ac:chgData name="LIm Xuan Yu" userId="242575cf1d96e8fb" providerId="LiveId" clId="{5F862744-1705-49EF-AEF9-38F8553D2387}" dt="2019-12-05T07:44:29.089" v="1310" actId="20577"/>
          <ac:spMkLst>
            <pc:docMk/>
            <pc:sldMk cId="2015284778" sldId="256"/>
            <ac:spMk id="2" creationId="{FC3C22C1-FF96-4072-95F2-82B792F93AD6}"/>
          </ac:spMkLst>
        </pc:spChg>
        <pc:picChg chg="add del mod">
          <ac:chgData name="LIm Xuan Yu" userId="242575cf1d96e8fb" providerId="LiveId" clId="{5F862744-1705-49EF-AEF9-38F8553D2387}" dt="2019-12-05T07:58:18.543" v="1394" actId="478"/>
          <ac:picMkLst>
            <pc:docMk/>
            <pc:sldMk cId="2015284778" sldId="256"/>
            <ac:picMk id="1026" creationId="{830C66D7-DF99-4829-BBA4-1520D0610383}"/>
          </ac:picMkLst>
        </pc:picChg>
      </pc:sldChg>
      <pc:sldChg chg="modSp ord">
        <pc:chgData name="LIm Xuan Yu" userId="242575cf1d96e8fb" providerId="LiveId" clId="{5F862744-1705-49EF-AEF9-38F8553D2387}" dt="2019-12-05T08:46:18.579" v="2055"/>
        <pc:sldMkLst>
          <pc:docMk/>
          <pc:sldMk cId="689794957" sldId="257"/>
        </pc:sldMkLst>
        <pc:spChg chg="mod">
          <ac:chgData name="LIm Xuan Yu" userId="242575cf1d96e8fb" providerId="LiveId" clId="{5F862744-1705-49EF-AEF9-38F8553D2387}" dt="2019-12-05T08:20:59.407" v="1782" actId="20577"/>
          <ac:spMkLst>
            <pc:docMk/>
            <pc:sldMk cId="689794957" sldId="257"/>
            <ac:spMk id="31" creationId="{CAFB0301-EC9B-4E22-AE2D-68EA62ED552B}"/>
          </ac:spMkLst>
        </pc:spChg>
      </pc:sldChg>
      <pc:sldChg chg="addSp delSp modSp">
        <pc:chgData name="LIm Xuan Yu" userId="242575cf1d96e8fb" providerId="LiveId" clId="{5F862744-1705-49EF-AEF9-38F8553D2387}" dt="2019-12-05T21:57:38.671" v="4059" actId="1076"/>
        <pc:sldMkLst>
          <pc:docMk/>
          <pc:sldMk cId="256377009" sldId="258"/>
        </pc:sldMkLst>
        <pc:spChg chg="del mod">
          <ac:chgData name="LIm Xuan Yu" userId="242575cf1d96e8fb" providerId="LiveId" clId="{5F862744-1705-49EF-AEF9-38F8553D2387}" dt="2019-12-05T21:57:27.830" v="4057" actId="478"/>
          <ac:spMkLst>
            <pc:docMk/>
            <pc:sldMk cId="256377009" sldId="258"/>
            <ac:spMk id="14" creationId="{22C9264A-6361-4D64-BBD9-10913EA4B882}"/>
          </ac:spMkLst>
        </pc:spChg>
        <pc:spChg chg="mod">
          <ac:chgData name="LIm Xuan Yu" userId="242575cf1d96e8fb" providerId="LiveId" clId="{5F862744-1705-49EF-AEF9-38F8553D2387}" dt="2019-12-05T21:57:32.766" v="4058" actId="1076"/>
          <ac:spMkLst>
            <pc:docMk/>
            <pc:sldMk cId="256377009" sldId="258"/>
            <ac:spMk id="16" creationId="{D87D9C66-958C-4976-A1B4-772AD79EC7B6}"/>
          </ac:spMkLst>
        </pc:spChg>
        <pc:spChg chg="add mod">
          <ac:chgData name="LIm Xuan Yu" userId="242575cf1d96e8fb" providerId="LiveId" clId="{5F862744-1705-49EF-AEF9-38F8553D2387}" dt="2019-12-05T21:57:38.671" v="4059" actId="1076"/>
          <ac:spMkLst>
            <pc:docMk/>
            <pc:sldMk cId="256377009" sldId="258"/>
            <ac:spMk id="17" creationId="{D0F0EF70-8A0C-44C8-A59B-7E4AD9922EA7}"/>
          </ac:spMkLst>
        </pc:spChg>
        <pc:spChg chg="add del mod">
          <ac:chgData name="LIm Xuan Yu" userId="242575cf1d96e8fb" providerId="LiveId" clId="{5F862744-1705-49EF-AEF9-38F8553D2387}" dt="2019-12-05T07:50:19.254" v="1331" actId="478"/>
          <ac:spMkLst>
            <pc:docMk/>
            <pc:sldMk cId="256377009" sldId="258"/>
            <ac:spMk id="19" creationId="{6817D120-232B-46C1-A3ED-6726413161DE}"/>
          </ac:spMkLst>
        </pc:spChg>
        <pc:spChg chg="add mod">
          <ac:chgData name="LIm Xuan Yu" userId="242575cf1d96e8fb" providerId="LiveId" clId="{5F862744-1705-49EF-AEF9-38F8553D2387}" dt="2019-12-05T21:57:38.671" v="4059" actId="1076"/>
          <ac:spMkLst>
            <pc:docMk/>
            <pc:sldMk cId="256377009" sldId="258"/>
            <ac:spMk id="20" creationId="{1116E642-5388-4B8B-AC12-CBC6F39BD5C5}"/>
          </ac:spMkLst>
        </pc:spChg>
        <pc:spChg chg="add mod">
          <ac:chgData name="LIm Xuan Yu" userId="242575cf1d96e8fb" providerId="LiveId" clId="{5F862744-1705-49EF-AEF9-38F8553D2387}" dt="2019-12-05T21:57:32.766" v="4058" actId="1076"/>
          <ac:spMkLst>
            <pc:docMk/>
            <pc:sldMk cId="256377009" sldId="258"/>
            <ac:spMk id="21" creationId="{2F5B3294-BA6D-4DEB-9B0D-3ACECCBF7101}"/>
          </ac:spMkLst>
        </pc:spChg>
        <pc:spChg chg="add mod">
          <ac:chgData name="LIm Xuan Yu" userId="242575cf1d96e8fb" providerId="LiveId" clId="{5F862744-1705-49EF-AEF9-38F8553D2387}" dt="2019-12-05T21:57:32.766" v="4058" actId="1076"/>
          <ac:spMkLst>
            <pc:docMk/>
            <pc:sldMk cId="256377009" sldId="258"/>
            <ac:spMk id="22" creationId="{7DD5FBAD-1DEE-424A-98A5-A78A9364BEFF}"/>
          </ac:spMkLst>
        </pc:spChg>
        <pc:spChg chg="add mod">
          <ac:chgData name="LIm Xuan Yu" userId="242575cf1d96e8fb" providerId="LiveId" clId="{5F862744-1705-49EF-AEF9-38F8553D2387}" dt="2019-12-05T21:57:32.766" v="4058" actId="1076"/>
          <ac:spMkLst>
            <pc:docMk/>
            <pc:sldMk cId="256377009" sldId="258"/>
            <ac:spMk id="23" creationId="{21650AC4-9C1C-452D-9FC0-BD7C76A04744}"/>
          </ac:spMkLst>
        </pc:spChg>
        <pc:spChg chg="add mod">
          <ac:chgData name="LIm Xuan Yu" userId="242575cf1d96e8fb" providerId="LiveId" clId="{5F862744-1705-49EF-AEF9-38F8553D2387}" dt="2019-12-05T21:57:32.766" v="4058" actId="1076"/>
          <ac:spMkLst>
            <pc:docMk/>
            <pc:sldMk cId="256377009" sldId="258"/>
            <ac:spMk id="24" creationId="{D793812A-8950-493E-81E0-A6570A234B36}"/>
          </ac:spMkLst>
        </pc:spChg>
        <pc:spChg chg="add del mod">
          <ac:chgData name="LIm Xuan Yu" userId="242575cf1d96e8fb" providerId="LiveId" clId="{5F862744-1705-49EF-AEF9-38F8553D2387}" dt="2019-12-05T07:50:45.709" v="1335" actId="478"/>
          <ac:spMkLst>
            <pc:docMk/>
            <pc:sldMk cId="256377009" sldId="258"/>
            <ac:spMk id="106" creationId="{AE0F95CB-F9E6-43D7-91BD-F87D74846E5F}"/>
          </ac:spMkLst>
        </pc:spChg>
        <pc:spChg chg="del">
          <ac:chgData name="LIm Xuan Yu" userId="242575cf1d96e8fb" providerId="LiveId" clId="{5F862744-1705-49EF-AEF9-38F8553D2387}" dt="2019-12-05T07:52:29.948" v="1343" actId="478"/>
          <ac:spMkLst>
            <pc:docMk/>
            <pc:sldMk cId="256377009" sldId="258"/>
            <ac:spMk id="250" creationId="{27862A87-E21A-4590-8949-D6D1D7F0BBFB}"/>
          </ac:spMkLst>
        </pc:spChg>
        <pc:spChg chg="add mod">
          <ac:chgData name="LIm Xuan Yu" userId="242575cf1d96e8fb" providerId="LiveId" clId="{5F862744-1705-49EF-AEF9-38F8553D2387}" dt="2019-12-05T07:56:56.409" v="1383" actId="164"/>
          <ac:spMkLst>
            <pc:docMk/>
            <pc:sldMk cId="256377009" sldId="258"/>
            <ac:spMk id="435" creationId="{1023F28D-E3A1-44D4-B03F-2F45BE51334B}"/>
          </ac:spMkLst>
        </pc:spChg>
        <pc:spChg chg="add mod">
          <ac:chgData name="LIm Xuan Yu" userId="242575cf1d96e8fb" providerId="LiveId" clId="{5F862744-1705-49EF-AEF9-38F8553D2387}" dt="2019-12-05T07:56:56.409" v="1383" actId="164"/>
          <ac:spMkLst>
            <pc:docMk/>
            <pc:sldMk cId="256377009" sldId="258"/>
            <ac:spMk id="436" creationId="{DDA08BB2-8C3C-40A5-B468-C5A1DD1C5EBD}"/>
          </ac:spMkLst>
        </pc:spChg>
        <pc:spChg chg="add mod">
          <ac:chgData name="LIm Xuan Yu" userId="242575cf1d96e8fb" providerId="LiveId" clId="{5F862744-1705-49EF-AEF9-38F8553D2387}" dt="2019-12-05T21:57:32.766" v="4058" actId="1076"/>
          <ac:spMkLst>
            <pc:docMk/>
            <pc:sldMk cId="256377009" sldId="258"/>
            <ac:spMk id="439" creationId="{FAB51BCF-BDFD-40BC-9F6E-EBBD85A5CFE5}"/>
          </ac:spMkLst>
        </pc:spChg>
        <pc:spChg chg="add mod">
          <ac:chgData name="LIm Xuan Yu" userId="242575cf1d96e8fb" providerId="LiveId" clId="{5F862744-1705-49EF-AEF9-38F8553D2387}" dt="2019-12-05T21:57:32.766" v="4058" actId="1076"/>
          <ac:spMkLst>
            <pc:docMk/>
            <pc:sldMk cId="256377009" sldId="258"/>
            <ac:spMk id="440" creationId="{F70E63CC-1C28-4649-AF2E-20C5BBEE5C25}"/>
          </ac:spMkLst>
        </pc:spChg>
        <pc:spChg chg="add mod">
          <ac:chgData name="LIm Xuan Yu" userId="242575cf1d96e8fb" providerId="LiveId" clId="{5F862744-1705-49EF-AEF9-38F8553D2387}" dt="2019-12-05T21:57:32.766" v="4058" actId="1076"/>
          <ac:spMkLst>
            <pc:docMk/>
            <pc:sldMk cId="256377009" sldId="258"/>
            <ac:spMk id="441" creationId="{AC525D23-7C8A-4E4C-B2E5-992592259209}"/>
          </ac:spMkLst>
        </pc:spChg>
        <pc:spChg chg="add mod">
          <ac:chgData name="LIm Xuan Yu" userId="242575cf1d96e8fb" providerId="LiveId" clId="{5F862744-1705-49EF-AEF9-38F8553D2387}" dt="2019-12-05T21:57:32.766" v="4058" actId="1076"/>
          <ac:spMkLst>
            <pc:docMk/>
            <pc:sldMk cId="256377009" sldId="258"/>
            <ac:spMk id="442" creationId="{42D2E497-F893-4A2A-8436-6E35DB0FD417}"/>
          </ac:spMkLst>
        </pc:spChg>
        <pc:spChg chg="add del mod">
          <ac:chgData name="LIm Xuan Yu" userId="242575cf1d96e8fb" providerId="LiveId" clId="{5F862744-1705-49EF-AEF9-38F8553D2387}" dt="2019-12-05T07:55:28.931" v="1373" actId="478"/>
          <ac:spMkLst>
            <pc:docMk/>
            <pc:sldMk cId="256377009" sldId="258"/>
            <ac:spMk id="2058" creationId="{5A41D8BF-19EA-4C2C-B99F-47F672C13634}"/>
          </ac:spMkLst>
        </pc:spChg>
        <pc:spChg chg="add mod">
          <ac:chgData name="LIm Xuan Yu" userId="242575cf1d96e8fb" providerId="LiveId" clId="{5F862744-1705-49EF-AEF9-38F8553D2387}" dt="2019-12-05T07:56:56.409" v="1383" actId="164"/>
          <ac:spMkLst>
            <pc:docMk/>
            <pc:sldMk cId="256377009" sldId="258"/>
            <ac:spMk id="2059" creationId="{4FCAA6D4-EDEF-4F50-ADDB-8736F7E74AC7}"/>
          </ac:spMkLst>
        </pc:spChg>
        <pc:grpChg chg="add del mod">
          <ac:chgData name="LIm Xuan Yu" userId="242575cf1d96e8fb" providerId="LiveId" clId="{5F862744-1705-49EF-AEF9-38F8553D2387}" dt="2019-12-05T07:50:23.449" v="1333" actId="478"/>
          <ac:grpSpMkLst>
            <pc:docMk/>
            <pc:sldMk cId="256377009" sldId="258"/>
            <ac:grpSpMk id="30" creationId="{855E60B1-F734-4F0F-B5DC-0B5867A54DA7}"/>
          </ac:grpSpMkLst>
        </pc:grpChg>
        <pc:grpChg chg="add del mod">
          <ac:chgData name="LIm Xuan Yu" userId="242575cf1d96e8fb" providerId="LiveId" clId="{5F862744-1705-49EF-AEF9-38F8553D2387}" dt="2019-12-05T07:52:33.986" v="1344" actId="478"/>
          <ac:grpSpMkLst>
            <pc:docMk/>
            <pc:sldMk cId="256377009" sldId="258"/>
            <ac:grpSpMk id="109" creationId="{36DEECBA-BB47-4F73-8E15-FF38C6A79B97}"/>
          </ac:grpSpMkLst>
        </pc:grpChg>
        <pc:grpChg chg="del">
          <ac:chgData name="LIm Xuan Yu" userId="242575cf1d96e8fb" providerId="LiveId" clId="{5F862744-1705-49EF-AEF9-38F8553D2387}" dt="2019-12-05T07:52:29.948" v="1343" actId="478"/>
          <ac:grpSpMkLst>
            <pc:docMk/>
            <pc:sldMk cId="256377009" sldId="258"/>
            <ac:grpSpMk id="200" creationId="{50F2D6ED-C49E-4045-9D87-4EF8E27CD002}"/>
          </ac:grpSpMkLst>
        </pc:grpChg>
        <pc:grpChg chg="add del mod">
          <ac:chgData name="LIm Xuan Yu" userId="242575cf1d96e8fb" providerId="LiveId" clId="{5F862744-1705-49EF-AEF9-38F8553D2387}" dt="2019-12-05T07:53:07.484" v="1352" actId="478"/>
          <ac:grpSpMkLst>
            <pc:docMk/>
            <pc:sldMk cId="256377009" sldId="258"/>
            <ac:grpSpMk id="267" creationId="{F2EE5E26-36DB-4779-A81C-51C90647B70A}"/>
          </ac:grpSpMkLst>
        </pc:grpChg>
        <pc:grpChg chg="add del mod">
          <ac:chgData name="LIm Xuan Yu" userId="242575cf1d96e8fb" providerId="LiveId" clId="{5F862744-1705-49EF-AEF9-38F8553D2387}" dt="2019-12-05T07:57:54.896" v="1393" actId="478"/>
          <ac:grpSpMkLst>
            <pc:docMk/>
            <pc:sldMk cId="256377009" sldId="258"/>
            <ac:grpSpMk id="2060" creationId="{2547E490-35B2-4C7F-BDA9-951A4531DCDA}"/>
          </ac:grpSpMkLst>
        </pc:grpChg>
        <pc:picChg chg="add del mod">
          <ac:chgData name="LIm Xuan Yu" userId="242575cf1d96e8fb" providerId="LiveId" clId="{5F862744-1705-49EF-AEF9-38F8553D2387}" dt="2019-12-05T21:57:23.714" v="4056" actId="478"/>
          <ac:picMkLst>
            <pc:docMk/>
            <pc:sldMk cId="256377009" sldId="258"/>
            <ac:picMk id="438" creationId="{3CF8DBC5-96B7-4953-A505-FEC787940B2D}"/>
          </ac:picMkLst>
        </pc:picChg>
        <pc:picChg chg="add del mod">
          <ac:chgData name="LIm Xuan Yu" userId="242575cf1d96e8fb" providerId="LiveId" clId="{5F862744-1705-49EF-AEF9-38F8553D2387}" dt="2019-12-05T07:47:45.404" v="1321" actId="478"/>
          <ac:picMkLst>
            <pc:docMk/>
            <pc:sldMk cId="256377009" sldId="258"/>
            <ac:picMk id="2050" creationId="{4FE12812-CB4D-4B1B-AC98-B511167F7D35}"/>
          </ac:picMkLst>
        </pc:picChg>
        <pc:cxnChg chg="add del mod">
          <ac:chgData name="LIm Xuan Yu" userId="242575cf1d96e8fb" providerId="LiveId" clId="{5F862744-1705-49EF-AEF9-38F8553D2387}" dt="2019-12-05T18:34:20.818" v="3735" actId="478"/>
          <ac:cxnSpMkLst>
            <pc:docMk/>
            <pc:sldMk cId="256377009" sldId="258"/>
            <ac:cxnSpMk id="4" creationId="{F9EC7929-A82B-45E4-A6D5-212F2A349BFB}"/>
          </ac:cxnSpMkLst>
        </pc:cxnChg>
        <pc:cxnChg chg="mod">
          <ac:chgData name="LIm Xuan Yu" userId="242575cf1d96e8fb" providerId="LiveId" clId="{5F862744-1705-49EF-AEF9-38F8553D2387}" dt="2019-12-05T21:57:32.766" v="4058" actId="1076"/>
          <ac:cxnSpMkLst>
            <pc:docMk/>
            <pc:sldMk cId="256377009" sldId="258"/>
            <ac:cxnSpMk id="7" creationId="{2A29CC9B-A4D0-4745-B340-0E16D356F34A}"/>
          </ac:cxnSpMkLst>
        </pc:cxnChg>
        <pc:cxnChg chg="mod">
          <ac:chgData name="LIm Xuan Yu" userId="242575cf1d96e8fb" providerId="LiveId" clId="{5F862744-1705-49EF-AEF9-38F8553D2387}" dt="2019-12-05T21:57:32.766" v="4058" actId="1076"/>
          <ac:cxnSpMkLst>
            <pc:docMk/>
            <pc:sldMk cId="256377009" sldId="258"/>
            <ac:cxnSpMk id="10" creationId="{E53B35BD-30C9-48F5-A956-D4062E0C0664}"/>
          </ac:cxnSpMkLst>
        </pc:cxnChg>
        <pc:cxnChg chg="add mod">
          <ac:chgData name="LIm Xuan Yu" userId="242575cf1d96e8fb" providerId="LiveId" clId="{5F862744-1705-49EF-AEF9-38F8553D2387}" dt="2019-12-05T21:57:32.766" v="4058" actId="1076"/>
          <ac:cxnSpMkLst>
            <pc:docMk/>
            <pc:sldMk cId="256377009" sldId="258"/>
            <ac:cxnSpMk id="25" creationId="{CDFFB5D7-8861-44D9-95F3-0BA945CBE845}"/>
          </ac:cxnSpMkLst>
        </pc:cxnChg>
        <pc:cxnChg chg="add del mod">
          <ac:chgData name="LIm Xuan Yu" userId="242575cf1d96e8fb" providerId="LiveId" clId="{5F862744-1705-49EF-AEF9-38F8553D2387}" dt="2019-12-05T18:34:43.110" v="3741" actId="478"/>
          <ac:cxnSpMkLst>
            <pc:docMk/>
            <pc:sldMk cId="256377009" sldId="258"/>
            <ac:cxnSpMk id="27" creationId="{65A8DF86-B244-444E-9FDF-357E635095E3}"/>
          </ac:cxnSpMkLst>
        </pc:cxnChg>
        <pc:cxnChg chg="add mod">
          <ac:chgData name="LIm Xuan Yu" userId="242575cf1d96e8fb" providerId="LiveId" clId="{5F862744-1705-49EF-AEF9-38F8553D2387}" dt="2019-12-05T21:57:38.671" v="4059" actId="1076"/>
          <ac:cxnSpMkLst>
            <pc:docMk/>
            <pc:sldMk cId="256377009" sldId="258"/>
            <ac:cxnSpMk id="30" creationId="{87388B4A-D3AC-4646-97E7-8A13CD01C1E3}"/>
          </ac:cxnSpMkLst>
        </pc:cxnChg>
        <pc:cxnChg chg="add del mod">
          <ac:chgData name="LIm Xuan Yu" userId="242575cf1d96e8fb" providerId="LiveId" clId="{5F862744-1705-49EF-AEF9-38F8553D2387}" dt="2019-12-05T07:51:17.101" v="1337" actId="478"/>
          <ac:cxnSpMkLst>
            <pc:docMk/>
            <pc:sldMk cId="256377009" sldId="258"/>
            <ac:cxnSpMk id="107" creationId="{7C674FE5-8623-4BDD-979F-9097EA51631A}"/>
          </ac:cxnSpMkLst>
        </pc:cxnChg>
        <pc:cxnChg chg="add mod">
          <ac:chgData name="LIm Xuan Yu" userId="242575cf1d96e8fb" providerId="LiveId" clId="{5F862744-1705-49EF-AEF9-38F8553D2387}" dt="2019-12-05T07:56:56.409" v="1383" actId="164"/>
          <ac:cxnSpMkLst>
            <pc:docMk/>
            <pc:sldMk cId="256377009" sldId="258"/>
            <ac:cxnSpMk id="2048" creationId="{BBA858EC-2CDB-4643-8ED5-96FACD6178BA}"/>
          </ac:cxnSpMkLst>
        </pc:cxnChg>
        <pc:cxnChg chg="add mod">
          <ac:chgData name="LIm Xuan Yu" userId="242575cf1d96e8fb" providerId="LiveId" clId="{5F862744-1705-49EF-AEF9-38F8553D2387}" dt="2019-12-05T07:56:56.409" v="1383" actId="164"/>
          <ac:cxnSpMkLst>
            <pc:docMk/>
            <pc:sldMk cId="256377009" sldId="258"/>
            <ac:cxnSpMk id="2051" creationId="{536423F6-F533-4A8D-A9BF-269CB23D71E6}"/>
          </ac:cxnSpMkLst>
        </pc:cxnChg>
        <pc:cxnChg chg="add mod">
          <ac:chgData name="LIm Xuan Yu" userId="242575cf1d96e8fb" providerId="LiveId" clId="{5F862744-1705-49EF-AEF9-38F8553D2387}" dt="2019-12-05T07:56:56.409" v="1383" actId="164"/>
          <ac:cxnSpMkLst>
            <pc:docMk/>
            <pc:sldMk cId="256377009" sldId="258"/>
            <ac:cxnSpMk id="2053" creationId="{35A86417-A411-4BEA-B1A3-2FA8CE927C15}"/>
          </ac:cxnSpMkLst>
        </pc:cxnChg>
        <pc:cxnChg chg="add mod">
          <ac:chgData name="LIm Xuan Yu" userId="242575cf1d96e8fb" providerId="LiveId" clId="{5F862744-1705-49EF-AEF9-38F8553D2387}" dt="2019-12-05T07:56:56.409" v="1383" actId="164"/>
          <ac:cxnSpMkLst>
            <pc:docMk/>
            <pc:sldMk cId="256377009" sldId="258"/>
            <ac:cxnSpMk id="2055" creationId="{F13A239F-B23C-46BC-80D9-7D76FDAD9A17}"/>
          </ac:cxnSpMkLst>
        </pc:cxnChg>
      </pc:sldChg>
      <pc:sldChg chg="del">
        <pc:chgData name="LIm Xuan Yu" userId="242575cf1d96e8fb" providerId="LiveId" clId="{5F862744-1705-49EF-AEF9-38F8553D2387}" dt="2019-12-05T08:16:03.292" v="1654" actId="2696"/>
        <pc:sldMkLst>
          <pc:docMk/>
          <pc:sldMk cId="3924744578" sldId="259"/>
        </pc:sldMkLst>
      </pc:sldChg>
      <pc:sldChg chg="modSp del">
        <pc:chgData name="LIm Xuan Yu" userId="242575cf1d96e8fb" providerId="LiveId" clId="{5F862744-1705-49EF-AEF9-38F8553D2387}" dt="2019-12-05T08:40:29.521" v="2050" actId="2696"/>
        <pc:sldMkLst>
          <pc:docMk/>
          <pc:sldMk cId="3007425868" sldId="260"/>
        </pc:sldMkLst>
        <pc:spChg chg="mod">
          <ac:chgData name="LIm Xuan Yu" userId="242575cf1d96e8fb" providerId="LiveId" clId="{5F862744-1705-49EF-AEF9-38F8553D2387}" dt="2019-12-05T02:20:01.676" v="446" actId="20577"/>
          <ac:spMkLst>
            <pc:docMk/>
            <pc:sldMk cId="3007425868" sldId="260"/>
            <ac:spMk id="2" creationId="{DBC9272F-F2AF-4B40-B180-828F657B5364}"/>
          </ac:spMkLst>
        </pc:spChg>
      </pc:sldChg>
      <pc:sldChg chg="addSp delSp modSp ord modAnim">
        <pc:chgData name="LIm Xuan Yu" userId="242575cf1d96e8fb" providerId="LiveId" clId="{5F862744-1705-49EF-AEF9-38F8553D2387}" dt="2019-12-05T18:31:53.834" v="3690" actId="1035"/>
        <pc:sldMkLst>
          <pc:docMk/>
          <pc:sldMk cId="602248354" sldId="261"/>
        </pc:sldMkLst>
        <pc:spChg chg="mod">
          <ac:chgData name="LIm Xuan Yu" userId="242575cf1d96e8fb" providerId="LiveId" clId="{5F862744-1705-49EF-AEF9-38F8553D2387}" dt="2019-12-05T07:44:44.208" v="1311" actId="2711"/>
          <ac:spMkLst>
            <pc:docMk/>
            <pc:sldMk cId="602248354" sldId="261"/>
            <ac:spMk id="2" creationId="{61C535A2-F4CE-4AD0-831B-0EDF8A4CF451}"/>
          </ac:spMkLst>
        </pc:spChg>
        <pc:spChg chg="del mod">
          <ac:chgData name="LIm Xuan Yu" userId="242575cf1d96e8fb" providerId="LiveId" clId="{5F862744-1705-49EF-AEF9-38F8553D2387}" dt="2019-12-05T08:14:47.650" v="1646" actId="478"/>
          <ac:spMkLst>
            <pc:docMk/>
            <pc:sldMk cId="602248354" sldId="261"/>
            <ac:spMk id="4" creationId="{D45FAA5B-D4F4-48A7-9F99-E7AAD7B6AA12}"/>
          </ac:spMkLst>
        </pc:spChg>
        <pc:spChg chg="mod ord">
          <ac:chgData name="LIm Xuan Yu" userId="242575cf1d96e8fb" providerId="LiveId" clId="{5F862744-1705-49EF-AEF9-38F8553D2387}" dt="2019-12-05T08:51:07.917" v="2089" actId="166"/>
          <ac:spMkLst>
            <pc:docMk/>
            <pc:sldMk cId="602248354" sldId="261"/>
            <ac:spMk id="5" creationId="{60062EF4-8C17-482E-A7AB-89EA0F034EB7}"/>
          </ac:spMkLst>
        </pc:spChg>
        <pc:spChg chg="add mod">
          <ac:chgData name="LIm Xuan Yu" userId="242575cf1d96e8fb" providerId="LiveId" clId="{5F862744-1705-49EF-AEF9-38F8553D2387}" dt="2019-12-05T08:50:17.432" v="2082" actId="14100"/>
          <ac:spMkLst>
            <pc:docMk/>
            <pc:sldMk cId="602248354" sldId="261"/>
            <ac:spMk id="6" creationId="{29E780A8-02A1-40D9-9B43-5C0CB3BDAD12}"/>
          </ac:spMkLst>
        </pc:spChg>
        <pc:spChg chg="add mod">
          <ac:chgData name="LIm Xuan Yu" userId="242575cf1d96e8fb" providerId="LiveId" clId="{5F862744-1705-49EF-AEF9-38F8553D2387}" dt="2019-12-05T08:50:17.432" v="2082" actId="14100"/>
          <ac:spMkLst>
            <pc:docMk/>
            <pc:sldMk cId="602248354" sldId="261"/>
            <ac:spMk id="9" creationId="{1350C8C9-CA07-40FB-B6A9-1421BA3B4451}"/>
          </ac:spMkLst>
        </pc:spChg>
        <pc:spChg chg="add mod">
          <ac:chgData name="LIm Xuan Yu" userId="242575cf1d96e8fb" providerId="LiveId" clId="{5F862744-1705-49EF-AEF9-38F8553D2387}" dt="2019-12-05T08:50:17.432" v="2082" actId="14100"/>
          <ac:spMkLst>
            <pc:docMk/>
            <pc:sldMk cId="602248354" sldId="261"/>
            <ac:spMk id="10" creationId="{6653F382-78A2-469B-9430-55924C553465}"/>
          </ac:spMkLst>
        </pc:spChg>
        <pc:spChg chg="mod">
          <ac:chgData name="LIm Xuan Yu" userId="242575cf1d96e8fb" providerId="LiveId" clId="{5F862744-1705-49EF-AEF9-38F8553D2387}" dt="2019-12-05T08:20:27.069" v="1772" actId="208"/>
          <ac:spMkLst>
            <pc:docMk/>
            <pc:sldMk cId="602248354" sldId="261"/>
            <ac:spMk id="19" creationId="{E18CBEC1-9F9B-4524-A074-4F2061314074}"/>
          </ac:spMkLst>
        </pc:spChg>
        <pc:spChg chg="mod">
          <ac:chgData name="LIm Xuan Yu" userId="242575cf1d96e8fb" providerId="LiveId" clId="{5F862744-1705-49EF-AEF9-38F8553D2387}" dt="2019-12-05T08:20:27.069" v="1772" actId="208"/>
          <ac:spMkLst>
            <pc:docMk/>
            <pc:sldMk cId="602248354" sldId="261"/>
            <ac:spMk id="20" creationId="{3420C173-4975-4242-8AFE-26ECFD0A885E}"/>
          </ac:spMkLst>
        </pc:spChg>
        <pc:spChg chg="mod">
          <ac:chgData name="LIm Xuan Yu" userId="242575cf1d96e8fb" providerId="LiveId" clId="{5F862744-1705-49EF-AEF9-38F8553D2387}" dt="2019-12-05T08:20:27.069" v="1772" actId="208"/>
          <ac:spMkLst>
            <pc:docMk/>
            <pc:sldMk cId="602248354" sldId="261"/>
            <ac:spMk id="21" creationId="{8D3E31C9-5524-41BC-99F4-251254073961}"/>
          </ac:spMkLst>
        </pc:spChg>
        <pc:spChg chg="mod">
          <ac:chgData name="LIm Xuan Yu" userId="242575cf1d96e8fb" providerId="LiveId" clId="{5F862744-1705-49EF-AEF9-38F8553D2387}" dt="2019-12-05T08:20:27.069" v="1772" actId="208"/>
          <ac:spMkLst>
            <pc:docMk/>
            <pc:sldMk cId="602248354" sldId="261"/>
            <ac:spMk id="22" creationId="{A66F6FB1-1896-488A-88EE-FCE4E93EE1B1}"/>
          </ac:spMkLst>
        </pc:spChg>
        <pc:spChg chg="mod">
          <ac:chgData name="LIm Xuan Yu" userId="242575cf1d96e8fb" providerId="LiveId" clId="{5F862744-1705-49EF-AEF9-38F8553D2387}" dt="2019-12-05T08:20:27.069" v="1772" actId="208"/>
          <ac:spMkLst>
            <pc:docMk/>
            <pc:sldMk cId="602248354" sldId="261"/>
            <ac:spMk id="23" creationId="{36AB14D1-3B55-48A5-9FE2-8E6AAF641611}"/>
          </ac:spMkLst>
        </pc:spChg>
        <pc:spChg chg="mod">
          <ac:chgData name="LIm Xuan Yu" userId="242575cf1d96e8fb" providerId="LiveId" clId="{5F862744-1705-49EF-AEF9-38F8553D2387}" dt="2019-12-05T08:20:27.069" v="1772" actId="208"/>
          <ac:spMkLst>
            <pc:docMk/>
            <pc:sldMk cId="602248354" sldId="261"/>
            <ac:spMk id="24" creationId="{7CDCF617-CCDB-4B49-A8F6-AE9DD47AF620}"/>
          </ac:spMkLst>
        </pc:spChg>
        <pc:spChg chg="add mod">
          <ac:chgData name="LIm Xuan Yu" userId="242575cf1d96e8fb" providerId="LiveId" clId="{5F862744-1705-49EF-AEF9-38F8553D2387}" dt="2019-12-05T18:31:53.834" v="3690" actId="1035"/>
          <ac:spMkLst>
            <pc:docMk/>
            <pc:sldMk cId="602248354" sldId="261"/>
            <ac:spMk id="32" creationId="{3428EB65-79AD-4244-BFFD-163931DFB644}"/>
          </ac:spMkLst>
        </pc:spChg>
        <pc:grpChg chg="add del mod">
          <ac:chgData name="LIm Xuan Yu" userId="242575cf1d96e8fb" providerId="LiveId" clId="{5F862744-1705-49EF-AEF9-38F8553D2387}" dt="2019-12-05T08:20:33.486" v="1774" actId="478"/>
          <ac:grpSpMkLst>
            <pc:docMk/>
            <pc:sldMk cId="602248354" sldId="261"/>
            <ac:grpSpMk id="11" creationId="{E193AA89-62F7-46B8-BE0B-5C07293A1ECB}"/>
          </ac:grpSpMkLst>
        </pc:grpChg>
        <pc:grpChg chg="add del mod">
          <ac:chgData name="LIm Xuan Yu" userId="242575cf1d96e8fb" providerId="LiveId" clId="{5F862744-1705-49EF-AEF9-38F8553D2387}" dt="2019-12-05T08:49:42.651" v="2065" actId="478"/>
          <ac:grpSpMkLst>
            <pc:docMk/>
            <pc:sldMk cId="602248354" sldId="261"/>
            <ac:grpSpMk id="18" creationId="{28861E87-BCCD-4CB8-9EDF-2BCC254EF143}"/>
          </ac:grpSpMkLst>
        </pc:grpChg>
        <pc:picChg chg="add del mod">
          <ac:chgData name="LIm Xuan Yu" userId="242575cf1d96e8fb" providerId="LiveId" clId="{5F862744-1705-49EF-AEF9-38F8553D2387}" dt="2019-12-05T08:49:40.215" v="2064" actId="478"/>
          <ac:picMkLst>
            <pc:docMk/>
            <pc:sldMk cId="602248354" sldId="261"/>
            <ac:picMk id="26" creationId="{52EE85AA-65FC-4DCA-B198-4257B6534065}"/>
          </ac:picMkLst>
        </pc:picChg>
        <pc:picChg chg="add mod">
          <ac:chgData name="LIm Xuan Yu" userId="242575cf1d96e8fb" providerId="LiveId" clId="{5F862744-1705-49EF-AEF9-38F8553D2387}" dt="2019-12-05T08:50:17.432" v="2082" actId="14100"/>
          <ac:picMkLst>
            <pc:docMk/>
            <pc:sldMk cId="602248354" sldId="261"/>
            <ac:picMk id="28" creationId="{574B15BB-FF2D-48AB-ACFC-345628A91FCF}"/>
          </ac:picMkLst>
        </pc:picChg>
        <pc:picChg chg="add mod">
          <ac:chgData name="LIm Xuan Yu" userId="242575cf1d96e8fb" providerId="LiveId" clId="{5F862744-1705-49EF-AEF9-38F8553D2387}" dt="2019-12-05T08:50:23.520" v="2083" actId="14100"/>
          <ac:picMkLst>
            <pc:docMk/>
            <pc:sldMk cId="602248354" sldId="261"/>
            <ac:picMk id="30" creationId="{2C28914D-8E9F-4BC4-B0CF-FBF53ACE62D4}"/>
          </ac:picMkLst>
        </pc:picChg>
        <pc:cxnChg chg="add mod">
          <ac:chgData name="LIm Xuan Yu" userId="242575cf1d96e8fb" providerId="LiveId" clId="{5F862744-1705-49EF-AEF9-38F8553D2387}" dt="2019-12-05T08:50:17.432" v="2082" actId="14100"/>
          <ac:cxnSpMkLst>
            <pc:docMk/>
            <pc:sldMk cId="602248354" sldId="261"/>
            <ac:cxnSpMk id="8" creationId="{B91F5108-EDDD-4098-8BB2-5AA8DF30EB86}"/>
          </ac:cxnSpMkLst>
        </pc:cxnChg>
      </pc:sldChg>
      <pc:sldChg chg="add del">
        <pc:chgData name="LIm Xuan Yu" userId="242575cf1d96e8fb" providerId="LiveId" clId="{5F862744-1705-49EF-AEF9-38F8553D2387}" dt="2019-12-05T02:10:33.274" v="273"/>
        <pc:sldMkLst>
          <pc:docMk/>
          <pc:sldMk cId="2399988373" sldId="262"/>
        </pc:sldMkLst>
      </pc:sldChg>
      <pc:sldChg chg="modSp add del">
        <pc:chgData name="LIm Xuan Yu" userId="242575cf1d96e8fb" providerId="LiveId" clId="{5F862744-1705-49EF-AEF9-38F8553D2387}" dt="2019-12-05T08:22:11.145" v="1793" actId="2696"/>
        <pc:sldMkLst>
          <pc:docMk/>
          <pc:sldMk cId="4242411803" sldId="262"/>
        </pc:sldMkLst>
        <pc:spChg chg="mod">
          <ac:chgData name="LIm Xuan Yu" userId="242575cf1d96e8fb" providerId="LiveId" clId="{5F862744-1705-49EF-AEF9-38F8553D2387}" dt="2019-12-05T02:10:49.256" v="297" actId="20577"/>
          <ac:spMkLst>
            <pc:docMk/>
            <pc:sldMk cId="4242411803" sldId="262"/>
            <ac:spMk id="2" creationId="{C3C54011-73F6-4F62-B2C7-ACBB7FEA7259}"/>
          </ac:spMkLst>
        </pc:spChg>
      </pc:sldChg>
      <pc:sldChg chg="modSp add del">
        <pc:chgData name="LIm Xuan Yu" userId="242575cf1d96e8fb" providerId="LiveId" clId="{5F862744-1705-49EF-AEF9-38F8553D2387}" dt="2019-12-05T08:35:04.091" v="1988" actId="2696"/>
        <pc:sldMkLst>
          <pc:docMk/>
          <pc:sldMk cId="3584946783" sldId="263"/>
        </pc:sldMkLst>
        <pc:spChg chg="mod">
          <ac:chgData name="LIm Xuan Yu" userId="242575cf1d96e8fb" providerId="LiveId" clId="{5F862744-1705-49EF-AEF9-38F8553D2387}" dt="2019-12-05T02:11:00.301" v="319" actId="20577"/>
          <ac:spMkLst>
            <pc:docMk/>
            <pc:sldMk cId="3584946783" sldId="263"/>
            <ac:spMk id="2" creationId="{80069124-65BE-4B33-803C-6E3F41B1664C}"/>
          </ac:spMkLst>
        </pc:spChg>
      </pc:sldChg>
      <pc:sldChg chg="addSp delSp modSp add modAnim">
        <pc:chgData name="LIm Xuan Yu" userId="242575cf1d96e8fb" providerId="LiveId" clId="{5F862744-1705-49EF-AEF9-38F8553D2387}" dt="2019-12-05T16:48:46.052" v="2733" actId="167"/>
        <pc:sldMkLst>
          <pc:docMk/>
          <pc:sldMk cId="176770846" sldId="264"/>
        </pc:sldMkLst>
        <pc:spChg chg="del">
          <ac:chgData name="LIm Xuan Yu" userId="242575cf1d96e8fb" providerId="LiveId" clId="{5F862744-1705-49EF-AEF9-38F8553D2387}" dt="2019-12-05T02:12:43.515" v="326"/>
          <ac:spMkLst>
            <pc:docMk/>
            <pc:sldMk cId="176770846" sldId="264"/>
            <ac:spMk id="2" creationId="{054604AD-356A-4884-9F3F-F5C714CD6C8F}"/>
          </ac:spMkLst>
        </pc:spChg>
        <pc:spChg chg="add del mod">
          <ac:chgData name="LIm Xuan Yu" userId="242575cf1d96e8fb" providerId="LiveId" clId="{5F862744-1705-49EF-AEF9-38F8553D2387}" dt="2019-12-05T02:12:52.485" v="327"/>
          <ac:spMkLst>
            <pc:docMk/>
            <pc:sldMk cId="176770846" sldId="264"/>
            <ac:spMk id="3" creationId="{CE28D51E-7374-4EBB-AE6E-E990366FDD5A}"/>
          </ac:spMkLst>
        </pc:spChg>
        <pc:spChg chg="add mod">
          <ac:chgData name="LIm Xuan Yu" userId="242575cf1d96e8fb" providerId="LiveId" clId="{5F862744-1705-49EF-AEF9-38F8553D2387}" dt="2019-12-05T02:13:01.048" v="344" actId="20577"/>
          <ac:spMkLst>
            <pc:docMk/>
            <pc:sldMk cId="176770846" sldId="264"/>
            <ac:spMk id="4" creationId="{679C2C80-F190-47FB-9AF9-E0D240B7F758}"/>
          </ac:spMkLst>
        </pc:spChg>
        <pc:spChg chg="add mod">
          <ac:chgData name="LIm Xuan Yu" userId="242575cf1d96e8fb" providerId="LiveId" clId="{5F862744-1705-49EF-AEF9-38F8553D2387}" dt="2019-12-05T02:29:06.233" v="720" actId="207"/>
          <ac:spMkLst>
            <pc:docMk/>
            <pc:sldMk cId="176770846" sldId="264"/>
            <ac:spMk id="5" creationId="{21B9D5BA-9CEB-40C4-996B-46484C9B0086}"/>
          </ac:spMkLst>
        </pc:spChg>
        <pc:spChg chg="add mod">
          <ac:chgData name="LIm Xuan Yu" userId="242575cf1d96e8fb" providerId="LiveId" clId="{5F862744-1705-49EF-AEF9-38F8553D2387}" dt="2019-12-05T02:29:09.713" v="721" actId="207"/>
          <ac:spMkLst>
            <pc:docMk/>
            <pc:sldMk cId="176770846" sldId="264"/>
            <ac:spMk id="6" creationId="{0B03F622-CA9A-474D-94D8-C972D5ED20D4}"/>
          </ac:spMkLst>
        </pc:spChg>
        <pc:spChg chg="add mod">
          <ac:chgData name="LIm Xuan Yu" userId="242575cf1d96e8fb" providerId="LiveId" clId="{5F862744-1705-49EF-AEF9-38F8553D2387}" dt="2019-12-05T02:21:00.769" v="451" actId="1582"/>
          <ac:spMkLst>
            <pc:docMk/>
            <pc:sldMk cId="176770846" sldId="264"/>
            <ac:spMk id="12" creationId="{FEE8E34F-D3CE-4109-A798-81B324940B97}"/>
          </ac:spMkLst>
        </pc:spChg>
        <pc:spChg chg="add mod">
          <ac:chgData name="LIm Xuan Yu" userId="242575cf1d96e8fb" providerId="LiveId" clId="{5F862744-1705-49EF-AEF9-38F8553D2387}" dt="2019-12-05T02:21:18.712" v="453" actId="1076"/>
          <ac:spMkLst>
            <pc:docMk/>
            <pc:sldMk cId="176770846" sldId="264"/>
            <ac:spMk id="13" creationId="{B06D9E85-A6DB-4AE4-ABB1-CF10FE80FE57}"/>
          </ac:spMkLst>
        </pc:spChg>
        <pc:spChg chg="add mod">
          <ac:chgData name="LIm Xuan Yu" userId="242575cf1d96e8fb" providerId="LiveId" clId="{5F862744-1705-49EF-AEF9-38F8553D2387}" dt="2019-12-05T02:28:48.314" v="719" actId="207"/>
          <ac:spMkLst>
            <pc:docMk/>
            <pc:sldMk cId="176770846" sldId="264"/>
            <ac:spMk id="14" creationId="{0742DD8D-37E4-4050-BD57-8165E6B7B9AA}"/>
          </ac:spMkLst>
        </pc:spChg>
        <pc:spChg chg="add mod">
          <ac:chgData name="LIm Xuan Yu" userId="242575cf1d96e8fb" providerId="LiveId" clId="{5F862744-1705-49EF-AEF9-38F8553D2387}" dt="2019-12-05T02:28:16.804" v="712" actId="1076"/>
          <ac:spMkLst>
            <pc:docMk/>
            <pc:sldMk cId="176770846" sldId="264"/>
            <ac:spMk id="17" creationId="{E81F66F9-6CD9-4651-A84A-A6322493D01E}"/>
          </ac:spMkLst>
        </pc:spChg>
        <pc:picChg chg="add mod ord">
          <ac:chgData name="LIm Xuan Yu" userId="242575cf1d96e8fb" providerId="LiveId" clId="{5F862744-1705-49EF-AEF9-38F8553D2387}" dt="2019-12-05T16:48:46.052" v="2733" actId="167"/>
          <ac:picMkLst>
            <pc:docMk/>
            <pc:sldMk cId="176770846" sldId="264"/>
            <ac:picMk id="2" creationId="{D08741F9-4878-473B-A2BA-A2F195C8C58B}"/>
          </ac:picMkLst>
        </pc:picChg>
        <pc:picChg chg="add mod">
          <ac:chgData name="LIm Xuan Yu" userId="242575cf1d96e8fb" providerId="LiveId" clId="{5F862744-1705-49EF-AEF9-38F8553D2387}" dt="2019-12-05T02:19:10.761" v="424" actId="14100"/>
          <ac:picMkLst>
            <pc:docMk/>
            <pc:sldMk cId="176770846" sldId="264"/>
            <ac:picMk id="7" creationId="{D20DE024-70F2-4978-8763-9523F1D07CB2}"/>
          </ac:picMkLst>
        </pc:picChg>
        <pc:picChg chg="add del mod modCrop">
          <ac:chgData name="LIm Xuan Yu" userId="242575cf1d96e8fb" providerId="LiveId" clId="{5F862744-1705-49EF-AEF9-38F8553D2387}" dt="2019-12-05T16:47:06.109" v="2725" actId="478"/>
          <ac:picMkLst>
            <pc:docMk/>
            <pc:sldMk cId="176770846" sldId="264"/>
            <ac:picMk id="8" creationId="{875AAE98-6B28-4A75-AB4B-D95536787BDA}"/>
          </ac:picMkLst>
        </pc:picChg>
        <pc:picChg chg="add del mod">
          <ac:chgData name="LIm Xuan Yu" userId="242575cf1d96e8fb" providerId="LiveId" clId="{5F862744-1705-49EF-AEF9-38F8553D2387}" dt="2019-12-05T16:47:27.719" v="2729"/>
          <ac:picMkLst>
            <pc:docMk/>
            <pc:sldMk cId="176770846" sldId="264"/>
            <ac:picMk id="1026" creationId="{E766047F-CCBC-4476-A8BD-315EA829EFF4}"/>
          </ac:picMkLst>
        </pc:picChg>
        <pc:cxnChg chg="add mod">
          <ac:chgData name="LIm Xuan Yu" userId="242575cf1d96e8fb" providerId="LiveId" clId="{5F862744-1705-49EF-AEF9-38F8553D2387}" dt="2019-12-05T02:19:34.383" v="427" actId="208"/>
          <ac:cxnSpMkLst>
            <pc:docMk/>
            <pc:sldMk cId="176770846" sldId="264"/>
            <ac:cxnSpMk id="10" creationId="{21D5AA58-B5AC-4EE5-BEA1-811B6EE13E41}"/>
          </ac:cxnSpMkLst>
        </pc:cxnChg>
        <pc:cxnChg chg="add mod">
          <ac:chgData name="LIm Xuan Yu" userId="242575cf1d96e8fb" providerId="LiveId" clId="{5F862744-1705-49EF-AEF9-38F8553D2387}" dt="2019-12-05T02:26:44.100" v="628" actId="1582"/>
          <ac:cxnSpMkLst>
            <pc:docMk/>
            <pc:sldMk cId="176770846" sldId="264"/>
            <ac:cxnSpMk id="16" creationId="{8E7B785F-C4A7-4BFB-9C2C-495E3A2F926D}"/>
          </ac:cxnSpMkLst>
        </pc:cxnChg>
        <pc:cxnChg chg="add mod">
          <ac:chgData name="LIm Xuan Yu" userId="242575cf1d96e8fb" providerId="LiveId" clId="{5F862744-1705-49EF-AEF9-38F8553D2387}" dt="2019-12-05T02:28:23.777" v="715" actId="14100"/>
          <ac:cxnSpMkLst>
            <pc:docMk/>
            <pc:sldMk cId="176770846" sldId="264"/>
            <ac:cxnSpMk id="18" creationId="{2D4A75E5-38B5-48CB-94F0-086D5A64FB2B}"/>
          </ac:cxnSpMkLst>
        </pc:cxnChg>
        <pc:cxnChg chg="add mod">
          <ac:chgData name="LIm Xuan Yu" userId="242575cf1d96e8fb" providerId="LiveId" clId="{5F862744-1705-49EF-AEF9-38F8553D2387}" dt="2019-12-05T02:28:34.200" v="718" actId="14100"/>
          <ac:cxnSpMkLst>
            <pc:docMk/>
            <pc:sldMk cId="176770846" sldId="264"/>
            <ac:cxnSpMk id="20" creationId="{B361A6AE-FB6A-4D69-B04B-7E2B1508CE88}"/>
          </ac:cxnSpMkLst>
        </pc:cxnChg>
      </pc:sldChg>
      <pc:sldChg chg="addSp delSp modSp add mod setBg">
        <pc:chgData name="LIm Xuan Yu" userId="242575cf1d96e8fb" providerId="LiveId" clId="{5F862744-1705-49EF-AEF9-38F8553D2387}" dt="2019-12-05T18:39:03.819" v="3800" actId="1076"/>
        <pc:sldMkLst>
          <pc:docMk/>
          <pc:sldMk cId="1971773034" sldId="265"/>
        </pc:sldMkLst>
        <pc:spChg chg="del">
          <ac:chgData name="LIm Xuan Yu" userId="242575cf1d96e8fb" providerId="LiveId" clId="{5F862744-1705-49EF-AEF9-38F8553D2387}" dt="2019-12-05T02:22:12.741" v="458"/>
          <ac:spMkLst>
            <pc:docMk/>
            <pc:sldMk cId="1971773034" sldId="265"/>
            <ac:spMk id="2" creationId="{B40DE29C-B818-4121-A0E3-069C4C597BCF}"/>
          </ac:spMkLst>
        </pc:spChg>
        <pc:spChg chg="del">
          <ac:chgData name="LIm Xuan Yu" userId="242575cf1d96e8fb" providerId="LiveId" clId="{5F862744-1705-49EF-AEF9-38F8553D2387}" dt="2019-12-05T02:22:12.741" v="458"/>
          <ac:spMkLst>
            <pc:docMk/>
            <pc:sldMk cId="1971773034" sldId="265"/>
            <ac:spMk id="3" creationId="{8A948523-2D1A-492B-A9A7-EBD6283E356F}"/>
          </ac:spMkLst>
        </pc:spChg>
        <pc:spChg chg="add mod">
          <ac:chgData name="LIm Xuan Yu" userId="242575cf1d96e8fb" providerId="LiveId" clId="{5F862744-1705-49EF-AEF9-38F8553D2387}" dt="2019-12-05T09:08:54.256" v="2279" actId="26606"/>
          <ac:spMkLst>
            <pc:docMk/>
            <pc:sldMk cId="1971773034" sldId="265"/>
            <ac:spMk id="4" creationId="{FFCADA6B-C960-4B82-8174-BB61ABE8CA59}"/>
          </ac:spMkLst>
        </pc:spChg>
        <pc:spChg chg="add mod">
          <ac:chgData name="LIm Xuan Yu" userId="242575cf1d96e8fb" providerId="LiveId" clId="{5F862744-1705-49EF-AEF9-38F8553D2387}" dt="2019-12-05T18:39:00.631" v="3799" actId="1076"/>
          <ac:spMkLst>
            <pc:docMk/>
            <pc:sldMk cId="1971773034" sldId="265"/>
            <ac:spMk id="5" creationId="{477F292C-40CC-4875-9323-FA7EE8366529}"/>
          </ac:spMkLst>
        </pc:spChg>
        <pc:spChg chg="add mod">
          <ac:chgData name="LIm Xuan Yu" userId="242575cf1d96e8fb" providerId="LiveId" clId="{5F862744-1705-49EF-AEF9-38F8553D2387}" dt="2019-12-05T18:38:48.503" v="3796" actId="14100"/>
          <ac:spMkLst>
            <pc:docMk/>
            <pc:sldMk cId="1971773034" sldId="265"/>
            <ac:spMk id="6" creationId="{7D9F00D0-5412-484C-81BA-C44CEDD47AD1}"/>
          </ac:spMkLst>
        </pc:spChg>
        <pc:spChg chg="add mod">
          <ac:chgData name="LIm Xuan Yu" userId="242575cf1d96e8fb" providerId="LiveId" clId="{5F862744-1705-49EF-AEF9-38F8553D2387}" dt="2019-12-05T09:08:54.256" v="2279" actId="26606"/>
          <ac:spMkLst>
            <pc:docMk/>
            <pc:sldMk cId="1971773034" sldId="265"/>
            <ac:spMk id="7" creationId="{44738F16-AA93-41E7-A15D-972119AB8CB5}"/>
          </ac:spMkLst>
        </pc:spChg>
        <pc:spChg chg="add mod">
          <ac:chgData name="LIm Xuan Yu" userId="242575cf1d96e8fb" providerId="LiveId" clId="{5F862744-1705-49EF-AEF9-38F8553D2387}" dt="2019-12-05T18:38:33.600" v="3794" actId="207"/>
          <ac:spMkLst>
            <pc:docMk/>
            <pc:sldMk cId="1971773034" sldId="265"/>
            <ac:spMk id="10" creationId="{C7E9DFF3-300B-4310-A403-23387896F09D}"/>
          </ac:spMkLst>
        </pc:spChg>
        <pc:spChg chg="add mod">
          <ac:chgData name="LIm Xuan Yu" userId="242575cf1d96e8fb" providerId="LiveId" clId="{5F862744-1705-49EF-AEF9-38F8553D2387}" dt="2019-12-05T18:38:58.036" v="3798" actId="1076"/>
          <ac:spMkLst>
            <pc:docMk/>
            <pc:sldMk cId="1971773034" sldId="265"/>
            <ac:spMk id="12" creationId="{F1B0338E-5E11-4EBC-9356-FD293046C39E}"/>
          </ac:spMkLst>
        </pc:spChg>
        <pc:spChg chg="add mod">
          <ac:chgData name="LIm Xuan Yu" userId="242575cf1d96e8fb" providerId="LiveId" clId="{5F862744-1705-49EF-AEF9-38F8553D2387}" dt="2019-12-05T18:39:03.819" v="3800" actId="1076"/>
          <ac:spMkLst>
            <pc:docMk/>
            <pc:sldMk cId="1971773034" sldId="265"/>
            <ac:spMk id="13" creationId="{C9186A4A-B5FA-4A3A-ACBC-0B7B2291565B}"/>
          </ac:spMkLst>
        </pc:spChg>
        <pc:spChg chg="add del">
          <ac:chgData name="LIm Xuan Yu" userId="242575cf1d96e8fb" providerId="LiveId" clId="{5F862744-1705-49EF-AEF9-38F8553D2387}" dt="2019-12-05T09:08:54.256" v="2279" actId="26606"/>
          <ac:spMkLst>
            <pc:docMk/>
            <pc:sldMk cId="1971773034" sldId="265"/>
            <ac:spMk id="71" creationId="{AB45A142-4255-493C-8284-5D566C121B10}"/>
          </ac:spMkLst>
        </pc:spChg>
        <pc:picChg chg="add mod">
          <ac:chgData name="LIm Xuan Yu" userId="242575cf1d96e8fb" providerId="LiveId" clId="{5F862744-1705-49EF-AEF9-38F8553D2387}" dt="2019-12-05T09:11:12.348" v="2290" actId="1076"/>
          <ac:picMkLst>
            <pc:docMk/>
            <pc:sldMk cId="1971773034" sldId="265"/>
            <ac:picMk id="9" creationId="{CEF101BD-58B0-4F62-ABDF-967297BD9BF7}"/>
          </ac:picMkLst>
        </pc:picChg>
        <pc:picChg chg="add mod">
          <ac:chgData name="LIm Xuan Yu" userId="242575cf1d96e8fb" providerId="LiveId" clId="{5F862744-1705-49EF-AEF9-38F8553D2387}" dt="2019-12-05T09:11:07.567" v="2288" actId="1076"/>
          <ac:picMkLst>
            <pc:docMk/>
            <pc:sldMk cId="1971773034" sldId="265"/>
            <ac:picMk id="11" creationId="{0C59F6CF-6675-4A2A-9FCF-26E893A35FB5}"/>
          </ac:picMkLst>
        </pc:picChg>
        <pc:picChg chg="add mod ord">
          <ac:chgData name="LIm Xuan Yu" userId="242575cf1d96e8fb" providerId="LiveId" clId="{5F862744-1705-49EF-AEF9-38F8553D2387}" dt="2019-12-05T18:38:54.606" v="3797" actId="1076"/>
          <ac:picMkLst>
            <pc:docMk/>
            <pc:sldMk cId="1971773034" sldId="265"/>
            <ac:picMk id="8194" creationId="{5D4BCEA2-732B-41AB-94BB-03526007A9D2}"/>
          </ac:picMkLst>
        </pc:picChg>
        <pc:cxnChg chg="add del">
          <ac:chgData name="LIm Xuan Yu" userId="242575cf1d96e8fb" providerId="LiveId" clId="{5F862744-1705-49EF-AEF9-38F8553D2387}" dt="2019-12-05T09:08:54.256" v="2279" actId="26606"/>
          <ac:cxnSpMkLst>
            <pc:docMk/>
            <pc:sldMk cId="1971773034" sldId="265"/>
            <ac:cxnSpMk id="73" creationId="{38FB9660-F42F-4313-BBC4-47C007FE484C}"/>
          </ac:cxnSpMkLst>
        </pc:cxnChg>
      </pc:sldChg>
      <pc:sldChg chg="addSp delSp modSp add modTransition">
        <pc:chgData name="LIm Xuan Yu" userId="242575cf1d96e8fb" providerId="LiveId" clId="{5F862744-1705-49EF-AEF9-38F8553D2387}" dt="2019-12-05T18:10:35.029" v="2982" actId="403"/>
        <pc:sldMkLst>
          <pc:docMk/>
          <pc:sldMk cId="282711063" sldId="266"/>
        </pc:sldMkLst>
        <pc:spChg chg="mod">
          <ac:chgData name="LIm Xuan Yu" userId="242575cf1d96e8fb" providerId="LiveId" clId="{5F862744-1705-49EF-AEF9-38F8553D2387}" dt="2019-12-05T09:02:59.069" v="2240" actId="20577"/>
          <ac:spMkLst>
            <pc:docMk/>
            <pc:sldMk cId="282711063" sldId="266"/>
            <ac:spMk id="2" creationId="{C2EAA6CE-19E3-41A2-B416-B80413FE394E}"/>
          </ac:spMkLst>
        </pc:spChg>
        <pc:spChg chg="add del mod">
          <ac:chgData name="LIm Xuan Yu" userId="242575cf1d96e8fb" providerId="LiveId" clId="{5F862744-1705-49EF-AEF9-38F8553D2387}" dt="2019-12-05T09:01:25.783" v="2169" actId="478"/>
          <ac:spMkLst>
            <pc:docMk/>
            <pc:sldMk cId="282711063" sldId="266"/>
            <ac:spMk id="4" creationId="{E01D8E01-17C0-4EDE-8839-57576D73EC6A}"/>
          </ac:spMkLst>
        </pc:spChg>
        <pc:spChg chg="add del mod">
          <ac:chgData name="LIm Xuan Yu" userId="242575cf1d96e8fb" providerId="LiveId" clId="{5F862744-1705-49EF-AEF9-38F8553D2387}" dt="2019-12-05T18:07:59.416" v="2843" actId="478"/>
          <ac:spMkLst>
            <pc:docMk/>
            <pc:sldMk cId="282711063" sldId="266"/>
            <ac:spMk id="13" creationId="{984C221E-30B8-40E1-B2C4-FCCA15419B78}"/>
          </ac:spMkLst>
        </pc:spChg>
        <pc:spChg chg="add del mod">
          <ac:chgData name="LIm Xuan Yu" userId="242575cf1d96e8fb" providerId="LiveId" clId="{5F862744-1705-49EF-AEF9-38F8553D2387}" dt="2019-12-05T18:07:59.416" v="2843" actId="478"/>
          <ac:spMkLst>
            <pc:docMk/>
            <pc:sldMk cId="282711063" sldId="266"/>
            <ac:spMk id="14" creationId="{EEE90E4F-1F71-45CC-82AE-85195452BAB5}"/>
          </ac:spMkLst>
        </pc:spChg>
        <pc:spChg chg="add del mod">
          <ac:chgData name="LIm Xuan Yu" userId="242575cf1d96e8fb" providerId="LiveId" clId="{5F862744-1705-49EF-AEF9-38F8553D2387}" dt="2019-12-05T18:08:02.393" v="2844" actId="478"/>
          <ac:spMkLst>
            <pc:docMk/>
            <pc:sldMk cId="282711063" sldId="266"/>
            <ac:spMk id="15" creationId="{3EDE6327-7F76-4F84-8FE8-45164C721E1E}"/>
          </ac:spMkLst>
        </pc:spChg>
        <pc:spChg chg="add del mod">
          <ac:chgData name="LIm Xuan Yu" userId="242575cf1d96e8fb" providerId="LiveId" clId="{5F862744-1705-49EF-AEF9-38F8553D2387}" dt="2019-12-05T18:07:59.416" v="2843" actId="478"/>
          <ac:spMkLst>
            <pc:docMk/>
            <pc:sldMk cId="282711063" sldId="266"/>
            <ac:spMk id="16" creationId="{CF0AAA5E-65E6-4EE3-B48E-FE6EB100B418}"/>
          </ac:spMkLst>
        </pc:spChg>
        <pc:spChg chg="add del mod">
          <ac:chgData name="LIm Xuan Yu" userId="242575cf1d96e8fb" providerId="LiveId" clId="{5F862744-1705-49EF-AEF9-38F8553D2387}" dt="2019-12-05T18:10:35.029" v="2982" actId="403"/>
          <ac:spMkLst>
            <pc:docMk/>
            <pc:sldMk cId="282711063" sldId="266"/>
            <ac:spMk id="17" creationId="{D1DBB400-777B-4ADA-845E-B48B5118BB72}"/>
          </ac:spMkLst>
        </pc:spChg>
        <pc:picChg chg="add del mod">
          <ac:chgData name="LIm Xuan Yu" userId="242575cf1d96e8fb" providerId="LiveId" clId="{5F862744-1705-49EF-AEF9-38F8553D2387}" dt="2019-12-05T18:07:59.416" v="2843" actId="478"/>
          <ac:picMkLst>
            <pc:docMk/>
            <pc:sldMk cId="282711063" sldId="266"/>
            <ac:picMk id="3" creationId="{094DF0EF-4C2A-4777-B721-6B83B6BE96E9}"/>
          </ac:picMkLst>
        </pc:picChg>
        <pc:cxnChg chg="add del mod">
          <ac:chgData name="LIm Xuan Yu" userId="242575cf1d96e8fb" providerId="LiveId" clId="{5F862744-1705-49EF-AEF9-38F8553D2387}" dt="2019-12-05T18:07:59.416" v="2843" actId="478"/>
          <ac:cxnSpMkLst>
            <pc:docMk/>
            <pc:sldMk cId="282711063" sldId="266"/>
            <ac:cxnSpMk id="6" creationId="{F0B5FE3E-2720-4862-B78B-E69B115FF2B6}"/>
          </ac:cxnSpMkLst>
        </pc:cxnChg>
        <pc:cxnChg chg="add del mod">
          <ac:chgData name="LIm Xuan Yu" userId="242575cf1d96e8fb" providerId="LiveId" clId="{5F862744-1705-49EF-AEF9-38F8553D2387}" dt="2019-12-05T18:07:59.416" v="2843" actId="478"/>
          <ac:cxnSpMkLst>
            <pc:docMk/>
            <pc:sldMk cId="282711063" sldId="266"/>
            <ac:cxnSpMk id="8" creationId="{42386D51-F08C-4265-B4C8-2A23E16A1A6B}"/>
          </ac:cxnSpMkLst>
        </pc:cxnChg>
        <pc:cxnChg chg="add del mod">
          <ac:chgData name="LIm Xuan Yu" userId="242575cf1d96e8fb" providerId="LiveId" clId="{5F862744-1705-49EF-AEF9-38F8553D2387}" dt="2019-12-05T18:07:59.416" v="2843" actId="478"/>
          <ac:cxnSpMkLst>
            <pc:docMk/>
            <pc:sldMk cId="282711063" sldId="266"/>
            <ac:cxnSpMk id="10" creationId="{6AD7CD3B-FAA0-45F9-AD42-BEA170672FD4}"/>
          </ac:cxnSpMkLst>
        </pc:cxnChg>
        <pc:cxnChg chg="add del mod">
          <ac:chgData name="LIm Xuan Yu" userId="242575cf1d96e8fb" providerId="LiveId" clId="{5F862744-1705-49EF-AEF9-38F8553D2387}" dt="2019-12-05T18:07:59.416" v="2843" actId="478"/>
          <ac:cxnSpMkLst>
            <pc:docMk/>
            <pc:sldMk cId="282711063" sldId="266"/>
            <ac:cxnSpMk id="12" creationId="{78602ED4-7E7A-452C-950B-62D92C713238}"/>
          </ac:cxnSpMkLst>
        </pc:cxnChg>
      </pc:sldChg>
      <pc:sldChg chg="addSp delSp modSp add">
        <pc:chgData name="LIm Xuan Yu" userId="242575cf1d96e8fb" providerId="LiveId" clId="{5F862744-1705-49EF-AEF9-38F8553D2387}" dt="2019-12-05T18:48:39.959" v="4001" actId="20577"/>
        <pc:sldMkLst>
          <pc:docMk/>
          <pc:sldMk cId="1779433663" sldId="267"/>
        </pc:sldMkLst>
        <pc:spChg chg="del">
          <ac:chgData name="LIm Xuan Yu" userId="242575cf1d96e8fb" providerId="LiveId" clId="{5F862744-1705-49EF-AEF9-38F8553D2387}" dt="2019-12-05T02:29:58.659" v="724"/>
          <ac:spMkLst>
            <pc:docMk/>
            <pc:sldMk cId="1779433663" sldId="267"/>
            <ac:spMk id="2" creationId="{8D0E4BEC-0A1D-4987-B206-B7A17075D9B1}"/>
          </ac:spMkLst>
        </pc:spChg>
        <pc:spChg chg="add mod">
          <ac:chgData name="LIm Xuan Yu" userId="242575cf1d96e8fb" providerId="LiveId" clId="{5F862744-1705-49EF-AEF9-38F8553D2387}" dt="2019-12-05T09:42:03.435" v="2721" actId="20577"/>
          <ac:spMkLst>
            <pc:docMk/>
            <pc:sldMk cId="1779433663" sldId="267"/>
            <ac:spMk id="3" creationId="{903BDC24-02D3-4CE2-8CCA-1815CF80C7E1}"/>
          </ac:spMkLst>
        </pc:spChg>
        <pc:spChg chg="add del mod">
          <ac:chgData name="LIm Xuan Yu" userId="242575cf1d96e8fb" providerId="LiveId" clId="{5F862744-1705-49EF-AEF9-38F8553D2387}" dt="2019-12-05T18:19:35.736" v="3215" actId="478"/>
          <ac:spMkLst>
            <pc:docMk/>
            <pc:sldMk cId="1779433663" sldId="267"/>
            <ac:spMk id="4" creationId="{1D2C62C9-2A8D-4218-A210-0AD292F14461}"/>
          </ac:spMkLst>
        </pc:spChg>
        <pc:spChg chg="add mod">
          <ac:chgData name="LIm Xuan Yu" userId="242575cf1d96e8fb" providerId="LiveId" clId="{5F862744-1705-49EF-AEF9-38F8553D2387}" dt="2019-12-05T18:48:39.959" v="4001" actId="20577"/>
          <ac:spMkLst>
            <pc:docMk/>
            <pc:sldMk cId="1779433663" sldId="267"/>
            <ac:spMk id="5" creationId="{37D32040-44F7-42D6-9637-A253BB1E5162}"/>
          </ac:spMkLst>
        </pc:spChg>
        <pc:picChg chg="add mod">
          <ac:chgData name="LIm Xuan Yu" userId="242575cf1d96e8fb" providerId="LiveId" clId="{5F862744-1705-49EF-AEF9-38F8553D2387}" dt="2019-12-05T18:22:08.863" v="3300" actId="1076"/>
          <ac:picMkLst>
            <pc:docMk/>
            <pc:sldMk cId="1779433663" sldId="267"/>
            <ac:picMk id="6" creationId="{6AB42F9E-AAAD-47C1-8E65-02334DB27A13}"/>
          </ac:picMkLst>
        </pc:picChg>
        <pc:picChg chg="add del mod">
          <ac:chgData name="LIm Xuan Yu" userId="242575cf1d96e8fb" providerId="LiveId" clId="{5F862744-1705-49EF-AEF9-38F8553D2387}" dt="2019-12-05T18:19:30.707" v="3212"/>
          <ac:picMkLst>
            <pc:docMk/>
            <pc:sldMk cId="1779433663" sldId="267"/>
            <ac:picMk id="8" creationId="{54587B82-7F17-43E8-AD29-892CE87A678B}"/>
          </ac:picMkLst>
        </pc:picChg>
      </pc:sldChg>
      <pc:sldChg chg="addSp delSp modSp add">
        <pc:chgData name="LIm Xuan Yu" userId="242575cf1d96e8fb" providerId="LiveId" clId="{5F862744-1705-49EF-AEF9-38F8553D2387}" dt="2019-12-05T18:57:51.779" v="4055" actId="1076"/>
        <pc:sldMkLst>
          <pc:docMk/>
          <pc:sldMk cId="2262614021" sldId="268"/>
        </pc:sldMkLst>
        <pc:spChg chg="mod">
          <ac:chgData name="LIm Xuan Yu" userId="242575cf1d96e8fb" providerId="LiveId" clId="{5F862744-1705-49EF-AEF9-38F8553D2387}" dt="2019-12-05T09:42:15.420" v="2724"/>
          <ac:spMkLst>
            <pc:docMk/>
            <pc:sldMk cId="2262614021" sldId="268"/>
            <ac:spMk id="2" creationId="{A44D684E-11EB-459D-A439-4B95E31A7C0F}"/>
          </ac:spMkLst>
        </pc:spChg>
        <pc:spChg chg="add del mod">
          <ac:chgData name="LIm Xuan Yu" userId="242575cf1d96e8fb" providerId="LiveId" clId="{5F862744-1705-49EF-AEF9-38F8553D2387}" dt="2019-12-05T18:20:03.394" v="3235" actId="478"/>
          <ac:spMkLst>
            <pc:docMk/>
            <pc:sldMk cId="2262614021" sldId="268"/>
            <ac:spMk id="3" creationId="{45A0CD5F-C073-4FCB-9396-A98FD5A5D43D}"/>
          </ac:spMkLst>
        </pc:spChg>
        <pc:spChg chg="add mod">
          <ac:chgData name="LIm Xuan Yu" userId="242575cf1d96e8fb" providerId="LiveId" clId="{5F862744-1705-49EF-AEF9-38F8553D2387}" dt="2019-12-05T18:21:52.028" v="3297" actId="113"/>
          <ac:spMkLst>
            <pc:docMk/>
            <pc:sldMk cId="2262614021" sldId="268"/>
            <ac:spMk id="4" creationId="{310FC76D-6D94-4CB7-82C7-A79AE6972D49}"/>
          </ac:spMkLst>
        </pc:spChg>
        <pc:spChg chg="add mod">
          <ac:chgData name="LIm Xuan Yu" userId="242575cf1d96e8fb" providerId="LiveId" clId="{5F862744-1705-49EF-AEF9-38F8553D2387}" dt="2019-12-05T18:22:57.806" v="3302" actId="113"/>
          <ac:spMkLst>
            <pc:docMk/>
            <pc:sldMk cId="2262614021" sldId="268"/>
            <ac:spMk id="5" creationId="{52713B53-95F8-43BC-8EC0-586E82DA2D43}"/>
          </ac:spMkLst>
        </pc:spChg>
        <pc:spChg chg="add del mod">
          <ac:chgData name="LIm Xuan Yu" userId="242575cf1d96e8fb" providerId="LiveId" clId="{5F862744-1705-49EF-AEF9-38F8553D2387}" dt="2019-12-05T18:20:12.887" v="3239" actId="478"/>
          <ac:spMkLst>
            <pc:docMk/>
            <pc:sldMk cId="2262614021" sldId="268"/>
            <ac:spMk id="6" creationId="{86AEB690-4EE4-473E-9E8D-16A149FF96ED}"/>
          </ac:spMkLst>
        </pc:spChg>
        <pc:spChg chg="add del mod">
          <ac:chgData name="LIm Xuan Yu" userId="242575cf1d96e8fb" providerId="LiveId" clId="{5F862744-1705-49EF-AEF9-38F8553D2387}" dt="2019-12-05T18:20:12.887" v="3239" actId="478"/>
          <ac:spMkLst>
            <pc:docMk/>
            <pc:sldMk cId="2262614021" sldId="268"/>
            <ac:spMk id="7" creationId="{2A321E13-2547-4BA6-AC05-A5BB619625E1}"/>
          </ac:spMkLst>
        </pc:spChg>
        <pc:spChg chg="add mod">
          <ac:chgData name="LIm Xuan Yu" userId="242575cf1d96e8fb" providerId="LiveId" clId="{5F862744-1705-49EF-AEF9-38F8553D2387}" dt="2019-12-05T18:57:45.274" v="4054" actId="20577"/>
          <ac:spMkLst>
            <pc:docMk/>
            <pc:sldMk cId="2262614021" sldId="268"/>
            <ac:spMk id="8" creationId="{71666E0C-070C-4E25-88EE-64D22B349D0D}"/>
          </ac:spMkLst>
        </pc:spChg>
        <pc:spChg chg="add del">
          <ac:chgData name="LIm Xuan Yu" userId="242575cf1d96e8fb" providerId="LiveId" clId="{5F862744-1705-49EF-AEF9-38F8553D2387}" dt="2019-12-05T09:42:09.910" v="2723"/>
          <ac:spMkLst>
            <pc:docMk/>
            <pc:sldMk cId="2262614021" sldId="268"/>
            <ac:spMk id="9" creationId="{4C264E3B-E820-4846-9BF9-CD37601F425A}"/>
          </ac:spMkLst>
        </pc:spChg>
        <pc:picChg chg="add del mod">
          <ac:chgData name="LIm Xuan Yu" userId="242575cf1d96e8fb" providerId="LiveId" clId="{5F862744-1705-49EF-AEF9-38F8553D2387}" dt="2019-12-05T18:21:31.564" v="3263" actId="552"/>
          <ac:picMkLst>
            <pc:docMk/>
            <pc:sldMk cId="2262614021" sldId="268"/>
            <ac:picMk id="9" creationId="{91438959-721A-4EC8-B5F1-358545A61B04}"/>
          </ac:picMkLst>
        </pc:picChg>
        <pc:picChg chg="add mod">
          <ac:chgData name="LIm Xuan Yu" userId="242575cf1d96e8fb" providerId="LiveId" clId="{5F862744-1705-49EF-AEF9-38F8553D2387}" dt="2019-12-05T18:21:31.564" v="3263" actId="552"/>
          <ac:picMkLst>
            <pc:docMk/>
            <pc:sldMk cId="2262614021" sldId="268"/>
            <ac:picMk id="10" creationId="{A5BF1E05-0D4A-4F14-AAB5-47CE2DF1506F}"/>
          </ac:picMkLst>
        </pc:picChg>
        <pc:picChg chg="add mod">
          <ac:chgData name="LIm Xuan Yu" userId="242575cf1d96e8fb" providerId="LiveId" clId="{5F862744-1705-49EF-AEF9-38F8553D2387}" dt="2019-12-05T18:21:31.564" v="3263" actId="552"/>
          <ac:picMkLst>
            <pc:docMk/>
            <pc:sldMk cId="2262614021" sldId="268"/>
            <ac:picMk id="11" creationId="{FAF04BFE-2467-4F61-B89F-301D1A22A63E}"/>
          </ac:picMkLst>
        </pc:picChg>
        <pc:picChg chg="add del mod">
          <ac:chgData name="LIm Xuan Yu" userId="242575cf1d96e8fb" providerId="LiveId" clId="{5F862744-1705-49EF-AEF9-38F8553D2387}" dt="2019-12-05T18:27:34.243" v="3323" actId="478"/>
          <ac:picMkLst>
            <pc:docMk/>
            <pc:sldMk cId="2262614021" sldId="268"/>
            <ac:picMk id="13" creationId="{3807C51C-F5E4-4DA3-806A-DC0652DA5B9E}"/>
          </ac:picMkLst>
        </pc:picChg>
        <pc:picChg chg="add mod">
          <ac:chgData name="LIm Xuan Yu" userId="242575cf1d96e8fb" providerId="LiveId" clId="{5F862744-1705-49EF-AEF9-38F8553D2387}" dt="2019-12-05T18:57:51.779" v="4055" actId="1076"/>
          <ac:picMkLst>
            <pc:docMk/>
            <pc:sldMk cId="2262614021" sldId="268"/>
            <ac:picMk id="15" creationId="{4C35425C-7E78-4187-BCF5-A191CEC4F2E6}"/>
          </ac:picMkLst>
        </pc:picChg>
        <pc:picChg chg="add mod">
          <ac:chgData name="LIm Xuan Yu" userId="242575cf1d96e8fb" providerId="LiveId" clId="{5F862744-1705-49EF-AEF9-38F8553D2387}" dt="2019-12-05T18:28:14.835" v="3338" actId="14100"/>
          <ac:picMkLst>
            <pc:docMk/>
            <pc:sldMk cId="2262614021" sldId="268"/>
            <ac:picMk id="17" creationId="{C11D791C-392C-402C-909C-48323F8F5E41}"/>
          </ac:picMkLst>
        </pc:picChg>
        <pc:picChg chg="add mod">
          <ac:chgData name="LIm Xuan Yu" userId="242575cf1d96e8fb" providerId="LiveId" clId="{5F862744-1705-49EF-AEF9-38F8553D2387}" dt="2019-12-05T18:28:21.228" v="3341" actId="14100"/>
          <ac:picMkLst>
            <pc:docMk/>
            <pc:sldMk cId="2262614021" sldId="268"/>
            <ac:picMk id="19" creationId="{389C7D8C-7416-4339-95B5-543442FDAB36}"/>
          </ac:picMkLst>
        </pc:picChg>
      </pc:sldChg>
      <pc:sldChg chg="addSp delSp modSp add">
        <pc:chgData name="LIm Xuan Yu" userId="242575cf1d96e8fb" providerId="LiveId" clId="{5F862744-1705-49EF-AEF9-38F8553D2387}" dt="2019-12-05T08:20:12.431" v="1769"/>
        <pc:sldMkLst>
          <pc:docMk/>
          <pc:sldMk cId="1908994594" sldId="308"/>
        </pc:sldMkLst>
        <pc:spChg chg="add mod">
          <ac:chgData name="LIm Xuan Yu" userId="242575cf1d96e8fb" providerId="LiveId" clId="{5F862744-1705-49EF-AEF9-38F8553D2387}" dt="2019-12-05T08:00:11.641" v="1427" actId="1076"/>
          <ac:spMkLst>
            <pc:docMk/>
            <pc:sldMk cId="1908994594" sldId="308"/>
            <ac:spMk id="2" creationId="{93CB6A22-CF02-4C17-921B-DF5C3983A511}"/>
          </ac:spMkLst>
        </pc:spChg>
        <pc:spChg chg="del">
          <ac:chgData name="LIm Xuan Yu" userId="242575cf1d96e8fb" providerId="LiveId" clId="{5F862744-1705-49EF-AEF9-38F8553D2387}" dt="2019-12-05T07:59:07.475" v="1397" actId="478"/>
          <ac:spMkLst>
            <pc:docMk/>
            <pc:sldMk cId="1908994594" sldId="308"/>
            <ac:spMk id="4" creationId="{948A2979-A456-4286-B8FC-8FF4C0C58EFD}"/>
          </ac:spMkLst>
        </pc:spChg>
        <pc:spChg chg="del mod">
          <ac:chgData name="LIm Xuan Yu" userId="242575cf1d96e8fb" providerId="LiveId" clId="{5F862744-1705-49EF-AEF9-38F8553D2387}" dt="2019-12-05T07:59:42.158" v="1407" actId="478"/>
          <ac:spMkLst>
            <pc:docMk/>
            <pc:sldMk cId="1908994594" sldId="308"/>
            <ac:spMk id="5" creationId="{35784B83-6120-4373-9C1F-DC8EEE6D58B3}"/>
          </ac:spMkLst>
        </pc:spChg>
        <pc:spChg chg="add mod">
          <ac:chgData name="LIm Xuan Yu" userId="242575cf1d96e8fb" providerId="LiveId" clId="{5F862744-1705-49EF-AEF9-38F8553D2387}" dt="2019-12-05T08:07:48.615" v="1528" actId="207"/>
          <ac:spMkLst>
            <pc:docMk/>
            <pc:sldMk cId="1908994594" sldId="308"/>
            <ac:spMk id="17" creationId="{5BED9DEE-EFD6-4290-920D-64EE0A866B8F}"/>
          </ac:spMkLst>
        </pc:spChg>
        <pc:spChg chg="mod">
          <ac:chgData name="LIm Xuan Yu" userId="242575cf1d96e8fb" providerId="LiveId" clId="{5F862744-1705-49EF-AEF9-38F8553D2387}" dt="2019-12-05T07:59:20.345" v="1399" actId="1076"/>
          <ac:spMkLst>
            <pc:docMk/>
            <pc:sldMk cId="1908994594" sldId="308"/>
            <ac:spMk id="24" creationId="{94527DBF-6B4A-40FF-BD05-C68E49046F15}"/>
          </ac:spMkLst>
        </pc:spChg>
        <pc:grpChg chg="add del">
          <ac:chgData name="LIm Xuan Yu" userId="242575cf1d96e8fb" providerId="LiveId" clId="{5F862744-1705-49EF-AEF9-38F8553D2387}" dt="2019-12-05T08:20:09.046" v="1767"/>
          <ac:grpSpMkLst>
            <pc:docMk/>
            <pc:sldMk cId="1908994594" sldId="308"/>
            <ac:grpSpMk id="16" creationId="{AE5EEE44-FEBA-40F7-B0EF-9237C4864333}"/>
          </ac:grpSpMkLst>
        </pc:grpChg>
        <pc:grpChg chg="add del mod">
          <ac:chgData name="LIm Xuan Yu" userId="242575cf1d96e8fb" providerId="LiveId" clId="{5F862744-1705-49EF-AEF9-38F8553D2387}" dt="2019-12-05T08:20:12.431" v="1769"/>
          <ac:grpSpMkLst>
            <pc:docMk/>
            <pc:sldMk cId="1908994594" sldId="308"/>
            <ac:grpSpMk id="21" creationId="{31C1133B-C59D-453D-9C07-C5ADD189B336}"/>
          </ac:grpSpMkLst>
        </pc:grpChg>
      </pc:sldChg>
      <pc:sldChg chg="addSp delSp modSp add ord modNotesTx">
        <pc:chgData name="LIm Xuan Yu" userId="242575cf1d96e8fb" providerId="LiveId" clId="{5F862744-1705-49EF-AEF9-38F8553D2387}" dt="2019-12-05T18:32:09.280" v="3692"/>
        <pc:sldMkLst>
          <pc:docMk/>
          <pc:sldMk cId="3240115140" sldId="309"/>
        </pc:sldMkLst>
        <pc:spChg chg="mod">
          <ac:chgData name="LIm Xuan Yu" userId="242575cf1d96e8fb" providerId="LiveId" clId="{5F862744-1705-49EF-AEF9-38F8553D2387}" dt="2019-12-05T08:14:27.518" v="1644" actId="20577"/>
          <ac:spMkLst>
            <pc:docMk/>
            <pc:sldMk cId="3240115140" sldId="309"/>
            <ac:spMk id="2" creationId="{61C535A2-F4CE-4AD0-831B-0EDF8A4CF451}"/>
          </ac:spMkLst>
        </pc:spChg>
        <pc:spChg chg="add mod">
          <ac:chgData name="LIm Xuan Yu" userId="242575cf1d96e8fb" providerId="LiveId" clId="{5F862744-1705-49EF-AEF9-38F8553D2387}" dt="2019-12-05T08:14:41.713" v="1645" actId="1076"/>
          <ac:spMkLst>
            <pc:docMk/>
            <pc:sldMk cId="3240115140" sldId="309"/>
            <ac:spMk id="3" creationId="{386FEE0E-60B6-4585-BD8D-C97D9E6C4E9A}"/>
          </ac:spMkLst>
        </pc:spChg>
        <pc:spChg chg="del">
          <ac:chgData name="LIm Xuan Yu" userId="242575cf1d96e8fb" providerId="LiveId" clId="{5F862744-1705-49EF-AEF9-38F8553D2387}" dt="2019-12-05T08:04:13.290" v="1430" actId="478"/>
          <ac:spMkLst>
            <pc:docMk/>
            <pc:sldMk cId="3240115140" sldId="309"/>
            <ac:spMk id="4" creationId="{D45FAA5B-D4F4-48A7-9F99-E7AAD7B6AA12}"/>
          </ac:spMkLst>
        </pc:spChg>
        <pc:spChg chg="del">
          <ac:chgData name="LIm Xuan Yu" userId="242575cf1d96e8fb" providerId="LiveId" clId="{5F862744-1705-49EF-AEF9-38F8553D2387}" dt="2019-12-05T08:04:14.991" v="1431" actId="478"/>
          <ac:spMkLst>
            <pc:docMk/>
            <pc:sldMk cId="3240115140" sldId="309"/>
            <ac:spMk id="5" creationId="{60062EF4-8C17-482E-A7AB-89EA0F034EB7}"/>
          </ac:spMkLst>
        </pc:spChg>
        <pc:spChg chg="add mod">
          <ac:chgData name="LIm Xuan Yu" userId="242575cf1d96e8fb" providerId="LiveId" clId="{5F862744-1705-49EF-AEF9-38F8553D2387}" dt="2019-12-05T08:14:41.713" v="1645" actId="1076"/>
          <ac:spMkLst>
            <pc:docMk/>
            <pc:sldMk cId="3240115140" sldId="309"/>
            <ac:spMk id="6" creationId="{1C3AAEEA-4185-427E-B5F7-F85C1FABC7A1}"/>
          </ac:spMkLst>
        </pc:spChg>
        <pc:spChg chg="add del mod">
          <ac:chgData name="LIm Xuan Yu" userId="242575cf1d96e8fb" providerId="LiveId" clId="{5F862744-1705-49EF-AEF9-38F8553D2387}" dt="2019-12-05T08:14:41.713" v="1645" actId="1076"/>
          <ac:spMkLst>
            <pc:docMk/>
            <pc:sldMk cId="3240115140" sldId="309"/>
            <ac:spMk id="7" creationId="{7051A411-E46E-4C16-93ED-9CE28691BB27}"/>
          </ac:spMkLst>
        </pc:spChg>
        <pc:picChg chg="add mod">
          <ac:chgData name="LIm Xuan Yu" userId="242575cf1d96e8fb" providerId="LiveId" clId="{5F862744-1705-49EF-AEF9-38F8553D2387}" dt="2019-12-05T08:14:41.713" v="1645" actId="1076"/>
          <ac:picMkLst>
            <pc:docMk/>
            <pc:sldMk cId="3240115140" sldId="309"/>
            <ac:picMk id="9" creationId="{A6F7D64B-FEFC-4FA9-8B8C-0372BD6EB90A}"/>
          </ac:picMkLst>
        </pc:picChg>
      </pc:sldChg>
      <pc:sldChg chg="addSp delSp modSp add ord">
        <pc:chgData name="LIm Xuan Yu" userId="242575cf1d96e8fb" providerId="LiveId" clId="{5F862744-1705-49EF-AEF9-38F8553D2387}" dt="2019-12-05T08:14:23.731" v="1636"/>
        <pc:sldMkLst>
          <pc:docMk/>
          <pc:sldMk cId="2166830122" sldId="310"/>
        </pc:sldMkLst>
        <pc:spChg chg="mod">
          <ac:chgData name="LIm Xuan Yu" userId="242575cf1d96e8fb" providerId="LiveId" clId="{5F862744-1705-49EF-AEF9-38F8553D2387}" dt="2019-12-05T08:14:06.912" v="1632" actId="20577"/>
          <ac:spMkLst>
            <pc:docMk/>
            <pc:sldMk cId="2166830122" sldId="310"/>
            <ac:spMk id="2" creationId="{61C535A2-F4CE-4AD0-831B-0EDF8A4CF451}"/>
          </ac:spMkLst>
        </pc:spChg>
        <pc:spChg chg="mod">
          <ac:chgData name="LIm Xuan Yu" userId="242575cf1d96e8fb" providerId="LiveId" clId="{5F862744-1705-49EF-AEF9-38F8553D2387}" dt="2019-12-05T08:12:00.193" v="1618" actId="20577"/>
          <ac:spMkLst>
            <pc:docMk/>
            <pc:sldMk cId="2166830122" sldId="310"/>
            <ac:spMk id="3" creationId="{386FEE0E-60B6-4585-BD8D-C97D9E6C4E9A}"/>
          </ac:spMkLst>
        </pc:spChg>
        <pc:spChg chg="del">
          <ac:chgData name="LIm Xuan Yu" userId="242575cf1d96e8fb" providerId="LiveId" clId="{5F862744-1705-49EF-AEF9-38F8553D2387}" dt="2019-12-05T08:09:10.771" v="1546" actId="478"/>
          <ac:spMkLst>
            <pc:docMk/>
            <pc:sldMk cId="2166830122" sldId="310"/>
            <ac:spMk id="6" creationId="{1C3AAEEA-4185-427E-B5F7-F85C1FABC7A1}"/>
          </ac:spMkLst>
        </pc:spChg>
        <pc:spChg chg="del">
          <ac:chgData name="LIm Xuan Yu" userId="242575cf1d96e8fb" providerId="LiveId" clId="{5F862744-1705-49EF-AEF9-38F8553D2387}" dt="2019-12-05T08:09:10.771" v="1546" actId="478"/>
          <ac:spMkLst>
            <pc:docMk/>
            <pc:sldMk cId="2166830122" sldId="310"/>
            <ac:spMk id="7" creationId="{7051A411-E46E-4C16-93ED-9CE28691BB27}"/>
          </ac:spMkLst>
        </pc:spChg>
        <pc:spChg chg="add mod">
          <ac:chgData name="LIm Xuan Yu" userId="242575cf1d96e8fb" providerId="LiveId" clId="{5F862744-1705-49EF-AEF9-38F8553D2387}" dt="2019-12-05T08:11:53.818" v="1609" actId="20577"/>
          <ac:spMkLst>
            <pc:docMk/>
            <pc:sldMk cId="2166830122" sldId="310"/>
            <ac:spMk id="8" creationId="{C510849C-AC73-4EB6-9DF2-ABDB141FDE02}"/>
          </ac:spMkLst>
        </pc:spChg>
        <pc:picChg chg="add mod">
          <ac:chgData name="LIm Xuan Yu" userId="242575cf1d96e8fb" providerId="LiveId" clId="{5F862744-1705-49EF-AEF9-38F8553D2387}" dt="2019-12-05T08:14:03.353" v="1624" actId="1076"/>
          <ac:picMkLst>
            <pc:docMk/>
            <pc:sldMk cId="2166830122" sldId="310"/>
            <ac:picMk id="5" creationId="{B9F8B9B6-4458-4ED3-A918-EBF249E8AD04}"/>
          </ac:picMkLst>
        </pc:picChg>
        <pc:picChg chg="del">
          <ac:chgData name="LIm Xuan Yu" userId="242575cf1d96e8fb" providerId="LiveId" clId="{5F862744-1705-49EF-AEF9-38F8553D2387}" dt="2019-12-05T08:09:07.980" v="1545" actId="478"/>
          <ac:picMkLst>
            <pc:docMk/>
            <pc:sldMk cId="2166830122" sldId="310"/>
            <ac:picMk id="9" creationId="{A6F7D64B-FEFC-4FA9-8B8C-0372BD6EB90A}"/>
          </ac:picMkLst>
        </pc:picChg>
        <pc:picChg chg="add mod">
          <ac:chgData name="LIm Xuan Yu" userId="242575cf1d96e8fb" providerId="LiveId" clId="{5F862744-1705-49EF-AEF9-38F8553D2387}" dt="2019-12-05T08:11:49.701" v="1600" actId="1076"/>
          <ac:picMkLst>
            <pc:docMk/>
            <pc:sldMk cId="2166830122" sldId="310"/>
            <ac:picMk id="3074" creationId="{E578E634-E4B4-42AC-AC88-2992E56A7451}"/>
          </ac:picMkLst>
        </pc:picChg>
      </pc:sldChg>
      <pc:sldChg chg="add del">
        <pc:chgData name="LIm Xuan Yu" userId="242575cf1d96e8fb" providerId="LiveId" clId="{5F862744-1705-49EF-AEF9-38F8553D2387}" dt="2019-12-05T08:22:08.200" v="1792"/>
        <pc:sldMkLst>
          <pc:docMk/>
          <pc:sldMk cId="1253491799" sldId="311"/>
        </pc:sldMkLst>
      </pc:sldChg>
      <pc:sldChg chg="add del">
        <pc:chgData name="LIm Xuan Yu" userId="242575cf1d96e8fb" providerId="LiveId" clId="{5F862744-1705-49EF-AEF9-38F8553D2387}" dt="2019-12-05T08:22:17.366" v="1795"/>
        <pc:sldMkLst>
          <pc:docMk/>
          <pc:sldMk cId="1377676340" sldId="311"/>
        </pc:sldMkLst>
      </pc:sldChg>
      <pc:sldChg chg="addSp delSp modSp add del">
        <pc:chgData name="LIm Xuan Yu" userId="242575cf1d96e8fb" providerId="LiveId" clId="{5F862744-1705-49EF-AEF9-38F8553D2387}" dt="2019-12-05T08:44:00.086" v="2053" actId="2696"/>
        <pc:sldMkLst>
          <pc:docMk/>
          <pc:sldMk cId="3601683099" sldId="311"/>
        </pc:sldMkLst>
        <pc:spChg chg="add mod">
          <ac:chgData name="LIm Xuan Yu" userId="242575cf1d96e8fb" providerId="LiveId" clId="{5F862744-1705-49EF-AEF9-38F8553D2387}" dt="2019-12-05T08:26:57.948" v="1874" actId="1076"/>
          <ac:spMkLst>
            <pc:docMk/>
            <pc:sldMk cId="3601683099" sldId="311"/>
            <ac:spMk id="4" creationId="{D772FD86-7465-436B-A49D-8ECF8851A6FB}"/>
          </ac:spMkLst>
        </pc:spChg>
        <pc:spChg chg="add mod">
          <ac:chgData name="LIm Xuan Yu" userId="242575cf1d96e8fb" providerId="LiveId" clId="{5F862744-1705-49EF-AEF9-38F8553D2387}" dt="2019-12-05T08:26:57.948" v="1874" actId="1076"/>
          <ac:spMkLst>
            <pc:docMk/>
            <pc:sldMk cId="3601683099" sldId="311"/>
            <ac:spMk id="5" creationId="{4400BEDF-0344-48C5-8D9A-76D803DB6DA9}"/>
          </ac:spMkLst>
        </pc:spChg>
        <pc:spChg chg="add mod">
          <ac:chgData name="LIm Xuan Yu" userId="242575cf1d96e8fb" providerId="LiveId" clId="{5F862744-1705-49EF-AEF9-38F8553D2387}" dt="2019-12-05T08:26:57.948" v="1874" actId="1076"/>
          <ac:spMkLst>
            <pc:docMk/>
            <pc:sldMk cId="3601683099" sldId="311"/>
            <ac:spMk id="6" creationId="{5CB2F26C-6D55-4BEF-9021-FD0FDE8FF275}"/>
          </ac:spMkLst>
        </pc:spChg>
        <pc:spChg chg="del">
          <ac:chgData name="LIm Xuan Yu" userId="242575cf1d96e8fb" providerId="LiveId" clId="{5F862744-1705-49EF-AEF9-38F8553D2387}" dt="2019-12-05T08:22:25.910" v="1797" actId="478"/>
          <ac:spMkLst>
            <pc:docMk/>
            <pc:sldMk cId="3601683099" sldId="311"/>
            <ac:spMk id="30" creationId="{A597DA8C-A0BC-43D9-93F8-13DFD810E387}"/>
          </ac:spMkLst>
        </pc:spChg>
        <pc:spChg chg="del">
          <ac:chgData name="LIm Xuan Yu" userId="242575cf1d96e8fb" providerId="LiveId" clId="{5F862744-1705-49EF-AEF9-38F8553D2387}" dt="2019-12-05T08:22:25.910" v="1797" actId="478"/>
          <ac:spMkLst>
            <pc:docMk/>
            <pc:sldMk cId="3601683099" sldId="311"/>
            <ac:spMk id="31" creationId="{CAFB0301-EC9B-4E22-AE2D-68EA62ED552B}"/>
          </ac:spMkLst>
        </pc:spChg>
        <pc:spChg chg="del">
          <ac:chgData name="LIm Xuan Yu" userId="242575cf1d96e8fb" providerId="LiveId" clId="{5F862744-1705-49EF-AEF9-38F8553D2387}" dt="2019-12-05T08:22:25.910" v="1797" actId="478"/>
          <ac:spMkLst>
            <pc:docMk/>
            <pc:sldMk cId="3601683099" sldId="311"/>
            <ac:spMk id="32" creationId="{7A4E97E4-BD78-4F14-B1D5-F7F66EEA55FB}"/>
          </ac:spMkLst>
        </pc:spChg>
        <pc:spChg chg="del">
          <ac:chgData name="LIm Xuan Yu" userId="242575cf1d96e8fb" providerId="LiveId" clId="{5F862744-1705-49EF-AEF9-38F8553D2387}" dt="2019-12-05T08:22:25.910" v="1797" actId="478"/>
          <ac:spMkLst>
            <pc:docMk/>
            <pc:sldMk cId="3601683099" sldId="311"/>
            <ac:spMk id="34" creationId="{E1541124-03DE-46C6-8853-570818004078}"/>
          </ac:spMkLst>
        </pc:spChg>
        <pc:spChg chg="del">
          <ac:chgData name="LIm Xuan Yu" userId="242575cf1d96e8fb" providerId="LiveId" clId="{5F862744-1705-49EF-AEF9-38F8553D2387}" dt="2019-12-05T08:22:25.910" v="1797" actId="478"/>
          <ac:spMkLst>
            <pc:docMk/>
            <pc:sldMk cId="3601683099" sldId="311"/>
            <ac:spMk id="35" creationId="{1F9CF969-2288-4862-87BB-1357AC1DD7A1}"/>
          </ac:spMkLst>
        </pc:spChg>
        <pc:spChg chg="del">
          <ac:chgData name="LIm Xuan Yu" userId="242575cf1d96e8fb" providerId="LiveId" clId="{5F862744-1705-49EF-AEF9-38F8553D2387}" dt="2019-12-05T08:22:25.910" v="1797" actId="478"/>
          <ac:spMkLst>
            <pc:docMk/>
            <pc:sldMk cId="3601683099" sldId="311"/>
            <ac:spMk id="37" creationId="{EC4E8BFB-9B17-4D8C-B284-368B1BCA16EE}"/>
          </ac:spMkLst>
        </pc:spChg>
        <pc:graphicFrameChg chg="add mod">
          <ac:chgData name="LIm Xuan Yu" userId="242575cf1d96e8fb" providerId="LiveId" clId="{5F862744-1705-49EF-AEF9-38F8553D2387}" dt="2019-12-05T08:26:57.948" v="1874" actId="1076"/>
          <ac:graphicFrameMkLst>
            <pc:docMk/>
            <pc:sldMk cId="3601683099" sldId="311"/>
            <ac:graphicFrameMk id="3" creationId="{6F8E4082-A6F6-4F37-921F-AF31F96A4F7F}"/>
          </ac:graphicFrameMkLst>
        </pc:graphicFrameChg>
        <pc:cxnChg chg="add del mod">
          <ac:chgData name="LIm Xuan Yu" userId="242575cf1d96e8fb" providerId="LiveId" clId="{5F862744-1705-49EF-AEF9-38F8553D2387}" dt="2019-12-05T08:26:51.331" v="1873" actId="478"/>
          <ac:cxnSpMkLst>
            <pc:docMk/>
            <pc:sldMk cId="3601683099" sldId="311"/>
            <ac:cxnSpMk id="8" creationId="{C40DB759-0158-483F-B264-1CD443A47DC2}"/>
          </ac:cxnSpMkLst>
        </pc:cxnChg>
      </pc:sldChg>
      <pc:sldChg chg="addSp modSp add modTransition">
        <pc:chgData name="LIm Xuan Yu" userId="242575cf1d96e8fb" providerId="LiveId" clId="{5F862744-1705-49EF-AEF9-38F8553D2387}" dt="2019-12-05T08:27:59.025" v="1887"/>
        <pc:sldMkLst>
          <pc:docMk/>
          <pc:sldMk cId="2811558700" sldId="312"/>
        </pc:sldMkLst>
        <pc:spChg chg="mod">
          <ac:chgData name="LIm Xuan Yu" userId="242575cf1d96e8fb" providerId="LiveId" clId="{5F862744-1705-49EF-AEF9-38F8553D2387}" dt="2019-12-05T08:27:09.971" v="1880" actId="1076"/>
          <ac:spMkLst>
            <pc:docMk/>
            <pc:sldMk cId="2811558700" sldId="312"/>
            <ac:spMk id="2" creationId="{8E76BA27-F594-4265-BAD4-EB9F3D43EBF7}"/>
          </ac:spMkLst>
        </pc:spChg>
        <pc:spChg chg="mod">
          <ac:chgData name="LIm Xuan Yu" userId="242575cf1d96e8fb" providerId="LiveId" clId="{5F862744-1705-49EF-AEF9-38F8553D2387}" dt="2019-12-05T08:27:13.234" v="1881" actId="164"/>
          <ac:spMkLst>
            <pc:docMk/>
            <pc:sldMk cId="2811558700" sldId="312"/>
            <ac:spMk id="4" creationId="{D772FD86-7465-436B-A49D-8ECF8851A6FB}"/>
          </ac:spMkLst>
        </pc:spChg>
        <pc:spChg chg="mod">
          <ac:chgData name="LIm Xuan Yu" userId="242575cf1d96e8fb" providerId="LiveId" clId="{5F862744-1705-49EF-AEF9-38F8553D2387}" dt="2019-12-05T08:27:13.234" v="1881" actId="164"/>
          <ac:spMkLst>
            <pc:docMk/>
            <pc:sldMk cId="2811558700" sldId="312"/>
            <ac:spMk id="5" creationId="{4400BEDF-0344-48C5-8D9A-76D803DB6DA9}"/>
          </ac:spMkLst>
        </pc:spChg>
        <pc:spChg chg="mod">
          <ac:chgData name="LIm Xuan Yu" userId="242575cf1d96e8fb" providerId="LiveId" clId="{5F862744-1705-49EF-AEF9-38F8553D2387}" dt="2019-12-05T08:27:13.234" v="1881" actId="164"/>
          <ac:spMkLst>
            <pc:docMk/>
            <pc:sldMk cId="2811558700" sldId="312"/>
            <ac:spMk id="6" creationId="{5CB2F26C-6D55-4BEF-9021-FD0FDE8FF275}"/>
          </ac:spMkLst>
        </pc:spChg>
        <pc:grpChg chg="add mod">
          <ac:chgData name="LIm Xuan Yu" userId="242575cf1d96e8fb" providerId="LiveId" clId="{5F862744-1705-49EF-AEF9-38F8553D2387}" dt="2019-12-05T08:27:57.824" v="1886" actId="1076"/>
          <ac:grpSpMkLst>
            <pc:docMk/>
            <pc:sldMk cId="2811558700" sldId="312"/>
            <ac:grpSpMk id="7" creationId="{54601755-0E29-4CEB-95CB-B9B62F3F2206}"/>
          </ac:grpSpMkLst>
        </pc:grpChg>
        <pc:graphicFrameChg chg="mod">
          <ac:chgData name="LIm Xuan Yu" userId="242575cf1d96e8fb" providerId="LiveId" clId="{5F862744-1705-49EF-AEF9-38F8553D2387}" dt="2019-12-05T08:27:54.516" v="1885"/>
          <ac:graphicFrameMkLst>
            <pc:docMk/>
            <pc:sldMk cId="2811558700" sldId="312"/>
            <ac:graphicFrameMk id="3" creationId="{6F8E4082-A6F6-4F37-921F-AF31F96A4F7F}"/>
          </ac:graphicFrameMkLst>
        </pc:graphicFrameChg>
      </pc:sldChg>
      <pc:sldChg chg="add del modTransition">
        <pc:chgData name="LIm Xuan Yu" userId="242575cf1d96e8fb" providerId="LiveId" clId="{5F862744-1705-49EF-AEF9-38F8553D2387}" dt="2019-12-05T08:28:56.111" v="1891" actId="2696"/>
        <pc:sldMkLst>
          <pc:docMk/>
          <pc:sldMk cId="2169246510" sldId="313"/>
        </pc:sldMkLst>
      </pc:sldChg>
      <pc:sldChg chg="addSp delSp modSp add">
        <pc:chgData name="LIm Xuan Yu" userId="242575cf1d96e8fb" providerId="LiveId" clId="{5F862744-1705-49EF-AEF9-38F8553D2387}" dt="2019-12-05T09:40:30.376" v="2612" actId="1076"/>
        <pc:sldMkLst>
          <pc:docMk/>
          <pc:sldMk cId="3297584034" sldId="314"/>
        </pc:sldMkLst>
        <pc:spChg chg="del">
          <ac:chgData name="LIm Xuan Yu" userId="242575cf1d96e8fb" providerId="LiveId" clId="{5F862744-1705-49EF-AEF9-38F8553D2387}" dt="2019-12-05T09:40:08.975" v="2610" actId="478"/>
          <ac:spMkLst>
            <pc:docMk/>
            <pc:sldMk cId="3297584034" sldId="314"/>
            <ac:spMk id="2" creationId="{8E76BA27-F594-4265-BAD4-EB9F3D43EBF7}"/>
          </ac:spMkLst>
        </pc:spChg>
        <pc:spChg chg="add mod">
          <ac:chgData name="LIm Xuan Yu" userId="242575cf1d96e8fb" providerId="LiveId" clId="{5F862744-1705-49EF-AEF9-38F8553D2387}" dt="2019-12-05T09:40:30.376" v="2612" actId="1076"/>
          <ac:spMkLst>
            <pc:docMk/>
            <pc:sldMk cId="3297584034" sldId="314"/>
            <ac:spMk id="8" creationId="{C40E4219-BAB1-44E8-B1EC-F9B01A7B9B15}"/>
          </ac:spMkLst>
        </pc:spChg>
        <pc:spChg chg="add del mod">
          <ac:chgData name="LIm Xuan Yu" userId="242575cf1d96e8fb" providerId="LiveId" clId="{5F862744-1705-49EF-AEF9-38F8553D2387}" dt="2019-12-05T09:40:12.583" v="2611" actId="478"/>
          <ac:spMkLst>
            <pc:docMk/>
            <pc:sldMk cId="3297584034" sldId="314"/>
            <ac:spMk id="14" creationId="{2491A340-4CBF-45C6-9A4B-FB89BF073C89}"/>
          </ac:spMkLst>
        </pc:spChg>
        <pc:grpChg chg="mod">
          <ac:chgData name="LIm Xuan Yu" userId="242575cf1d96e8fb" providerId="LiveId" clId="{5F862744-1705-49EF-AEF9-38F8553D2387}" dt="2019-12-05T09:40:30.376" v="2612" actId="1076"/>
          <ac:grpSpMkLst>
            <pc:docMk/>
            <pc:sldMk cId="3297584034" sldId="314"/>
            <ac:grpSpMk id="7" creationId="{54601755-0E29-4CEB-95CB-B9B62F3F2206}"/>
          </ac:grpSpMkLst>
        </pc:grpChg>
        <pc:graphicFrameChg chg="mod">
          <ac:chgData name="LIm Xuan Yu" userId="242575cf1d96e8fb" providerId="LiveId" clId="{5F862744-1705-49EF-AEF9-38F8553D2387}" dt="2019-12-05T08:29:04.976" v="1892" actId="207"/>
          <ac:graphicFrameMkLst>
            <pc:docMk/>
            <pc:sldMk cId="3297584034" sldId="314"/>
            <ac:graphicFrameMk id="3" creationId="{6F8E4082-A6F6-4F37-921F-AF31F96A4F7F}"/>
          </ac:graphicFrameMkLst>
        </pc:graphicFrameChg>
        <pc:picChg chg="add mod">
          <ac:chgData name="LIm Xuan Yu" userId="242575cf1d96e8fb" providerId="LiveId" clId="{5F862744-1705-49EF-AEF9-38F8553D2387}" dt="2019-12-05T09:40:30.376" v="2612" actId="1076"/>
          <ac:picMkLst>
            <pc:docMk/>
            <pc:sldMk cId="3297584034" sldId="314"/>
            <ac:picMk id="12" creationId="{AE2E3399-FEAA-4D74-81FC-82DBA618491F}"/>
          </ac:picMkLst>
        </pc:picChg>
        <pc:cxnChg chg="add mod">
          <ac:chgData name="LIm Xuan Yu" userId="242575cf1d96e8fb" providerId="LiveId" clId="{5F862744-1705-49EF-AEF9-38F8553D2387}" dt="2019-12-05T09:40:30.376" v="2612" actId="1076"/>
          <ac:cxnSpMkLst>
            <pc:docMk/>
            <pc:sldMk cId="3297584034" sldId="314"/>
            <ac:cxnSpMk id="10" creationId="{F4FD01CA-E3F3-4444-A27F-B33FD031BA0A}"/>
          </ac:cxnSpMkLst>
        </pc:cxnChg>
      </pc:sldChg>
      <pc:sldChg chg="addSp delSp modSp add modTransition">
        <pc:chgData name="LIm Xuan Yu" userId="242575cf1d96e8fb" providerId="LiveId" clId="{5F862744-1705-49EF-AEF9-38F8553D2387}" dt="2019-12-05T09:40:42.866" v="2635" actId="1035"/>
        <pc:sldMkLst>
          <pc:docMk/>
          <pc:sldMk cId="581019532" sldId="315"/>
        </pc:sldMkLst>
        <pc:spChg chg="del">
          <ac:chgData name="LIm Xuan Yu" userId="242575cf1d96e8fb" providerId="LiveId" clId="{5F862744-1705-49EF-AEF9-38F8553D2387}" dt="2019-12-05T09:40:34.551" v="2613" actId="478"/>
          <ac:spMkLst>
            <pc:docMk/>
            <pc:sldMk cId="581019532" sldId="315"/>
            <ac:spMk id="2" creationId="{8E76BA27-F594-4265-BAD4-EB9F3D43EBF7}"/>
          </ac:spMkLst>
        </pc:spChg>
        <pc:spChg chg="mod">
          <ac:chgData name="LIm Xuan Yu" userId="242575cf1d96e8fb" providerId="LiveId" clId="{5F862744-1705-49EF-AEF9-38F8553D2387}" dt="2019-12-05T09:40:42.866" v="2635" actId="1035"/>
          <ac:spMkLst>
            <pc:docMk/>
            <pc:sldMk cId="581019532" sldId="315"/>
            <ac:spMk id="8" creationId="{C40E4219-BAB1-44E8-B1EC-F9B01A7B9B15}"/>
          </ac:spMkLst>
        </pc:spChg>
        <pc:spChg chg="add del mod">
          <ac:chgData name="LIm Xuan Yu" userId="242575cf1d96e8fb" providerId="LiveId" clId="{5F862744-1705-49EF-AEF9-38F8553D2387}" dt="2019-12-05T09:40:37.627" v="2614" actId="478"/>
          <ac:spMkLst>
            <pc:docMk/>
            <pc:sldMk cId="581019532" sldId="315"/>
            <ac:spMk id="15" creationId="{24887B3D-7716-4EE5-A72F-83FD0EB42DCD}"/>
          </ac:spMkLst>
        </pc:spChg>
        <pc:grpChg chg="mod">
          <ac:chgData name="LIm Xuan Yu" userId="242575cf1d96e8fb" providerId="LiveId" clId="{5F862744-1705-49EF-AEF9-38F8553D2387}" dt="2019-12-05T09:40:42.866" v="2635" actId="1035"/>
          <ac:grpSpMkLst>
            <pc:docMk/>
            <pc:sldMk cId="581019532" sldId="315"/>
            <ac:grpSpMk id="7" creationId="{54601755-0E29-4CEB-95CB-B9B62F3F2206}"/>
          </ac:grpSpMkLst>
        </pc:grpChg>
        <pc:graphicFrameChg chg="mod">
          <ac:chgData name="LIm Xuan Yu" userId="242575cf1d96e8fb" providerId="LiveId" clId="{5F862744-1705-49EF-AEF9-38F8553D2387}" dt="2019-12-05T08:35:43.207" v="1992" actId="207"/>
          <ac:graphicFrameMkLst>
            <pc:docMk/>
            <pc:sldMk cId="581019532" sldId="315"/>
            <ac:graphicFrameMk id="3" creationId="{6F8E4082-A6F6-4F37-921F-AF31F96A4F7F}"/>
          </ac:graphicFrameMkLst>
        </pc:graphicFrameChg>
        <pc:picChg chg="del mod">
          <ac:chgData name="LIm Xuan Yu" userId="242575cf1d96e8fb" providerId="LiveId" clId="{5F862744-1705-49EF-AEF9-38F8553D2387}" dt="2019-12-05T08:36:22.637" v="2023" actId="478"/>
          <ac:picMkLst>
            <pc:docMk/>
            <pc:sldMk cId="581019532" sldId="315"/>
            <ac:picMk id="12" creationId="{AE2E3399-FEAA-4D74-81FC-82DBA618491F}"/>
          </ac:picMkLst>
        </pc:picChg>
        <pc:picChg chg="add mod">
          <ac:chgData name="LIm Xuan Yu" userId="242575cf1d96e8fb" providerId="LiveId" clId="{5F862744-1705-49EF-AEF9-38F8553D2387}" dt="2019-12-05T09:40:42.866" v="2635" actId="1035"/>
          <ac:picMkLst>
            <pc:docMk/>
            <pc:sldMk cId="581019532" sldId="315"/>
            <ac:picMk id="13" creationId="{923B0302-8BF1-43F8-BDC5-E7EF6EBCF9B2}"/>
          </ac:picMkLst>
        </pc:picChg>
        <pc:cxnChg chg="mod">
          <ac:chgData name="LIm Xuan Yu" userId="242575cf1d96e8fb" providerId="LiveId" clId="{5F862744-1705-49EF-AEF9-38F8553D2387}" dt="2019-12-05T09:40:42.866" v="2635" actId="1035"/>
          <ac:cxnSpMkLst>
            <pc:docMk/>
            <pc:sldMk cId="581019532" sldId="315"/>
            <ac:cxnSpMk id="10" creationId="{F4FD01CA-E3F3-4444-A27F-B33FD031BA0A}"/>
          </ac:cxnSpMkLst>
        </pc:cxnChg>
      </pc:sldChg>
      <pc:sldChg chg="addSp delSp modSp add modTransition">
        <pc:chgData name="LIm Xuan Yu" userId="242575cf1d96e8fb" providerId="LiveId" clId="{5F862744-1705-49EF-AEF9-38F8553D2387}" dt="2019-12-05T09:41:08.057" v="2665" actId="1036"/>
        <pc:sldMkLst>
          <pc:docMk/>
          <pc:sldMk cId="3103808197" sldId="316"/>
        </pc:sldMkLst>
        <pc:spChg chg="del">
          <ac:chgData name="LIm Xuan Yu" userId="242575cf1d96e8fb" providerId="LiveId" clId="{5F862744-1705-49EF-AEF9-38F8553D2387}" dt="2019-12-05T09:40:59.316" v="2636" actId="478"/>
          <ac:spMkLst>
            <pc:docMk/>
            <pc:sldMk cId="3103808197" sldId="316"/>
            <ac:spMk id="2" creationId="{8E76BA27-F594-4265-BAD4-EB9F3D43EBF7}"/>
          </ac:spMkLst>
        </pc:spChg>
        <pc:spChg chg="del mod">
          <ac:chgData name="LIm Xuan Yu" userId="242575cf1d96e8fb" providerId="LiveId" clId="{5F862744-1705-49EF-AEF9-38F8553D2387}" dt="2019-12-05T08:38:59.629" v="2039" actId="478"/>
          <ac:spMkLst>
            <pc:docMk/>
            <pc:sldMk cId="3103808197" sldId="316"/>
            <ac:spMk id="8" creationId="{C40E4219-BAB1-44E8-B1EC-F9B01A7B9B15}"/>
          </ac:spMkLst>
        </pc:spChg>
        <pc:spChg chg="add mod">
          <ac:chgData name="LIm Xuan Yu" userId="242575cf1d96e8fb" providerId="LiveId" clId="{5F862744-1705-49EF-AEF9-38F8553D2387}" dt="2019-12-05T09:41:08.057" v="2665" actId="1036"/>
          <ac:spMkLst>
            <pc:docMk/>
            <pc:sldMk cId="3103808197" sldId="316"/>
            <ac:spMk id="13" creationId="{89EC599D-44C9-47DA-82B2-408C68659A01}"/>
          </ac:spMkLst>
        </pc:spChg>
        <pc:spChg chg="add del mod">
          <ac:chgData name="LIm Xuan Yu" userId="242575cf1d96e8fb" providerId="LiveId" clId="{5F862744-1705-49EF-AEF9-38F8553D2387}" dt="2019-12-05T09:41:01.523" v="2637" actId="478"/>
          <ac:spMkLst>
            <pc:docMk/>
            <pc:sldMk cId="3103808197" sldId="316"/>
            <ac:spMk id="16" creationId="{56A9B614-0AD3-4909-BF2D-3D79DAD8708D}"/>
          </ac:spMkLst>
        </pc:spChg>
        <pc:grpChg chg="mod">
          <ac:chgData name="LIm Xuan Yu" userId="242575cf1d96e8fb" providerId="LiveId" clId="{5F862744-1705-49EF-AEF9-38F8553D2387}" dt="2019-12-05T09:41:08.057" v="2665" actId="1036"/>
          <ac:grpSpMkLst>
            <pc:docMk/>
            <pc:sldMk cId="3103808197" sldId="316"/>
            <ac:grpSpMk id="7" creationId="{54601755-0E29-4CEB-95CB-B9B62F3F2206}"/>
          </ac:grpSpMkLst>
        </pc:grpChg>
        <pc:graphicFrameChg chg="mod">
          <ac:chgData name="LIm Xuan Yu" userId="242575cf1d96e8fb" providerId="LiveId" clId="{5F862744-1705-49EF-AEF9-38F8553D2387}" dt="2019-12-05T08:38:23.644" v="2033" actId="207"/>
          <ac:graphicFrameMkLst>
            <pc:docMk/>
            <pc:sldMk cId="3103808197" sldId="316"/>
            <ac:graphicFrameMk id="3" creationId="{6F8E4082-A6F6-4F37-921F-AF31F96A4F7F}"/>
          </ac:graphicFrameMkLst>
        </pc:graphicFrameChg>
        <pc:picChg chg="del">
          <ac:chgData name="LIm Xuan Yu" userId="242575cf1d96e8fb" providerId="LiveId" clId="{5F862744-1705-49EF-AEF9-38F8553D2387}" dt="2019-12-05T08:38:32.431" v="2034" actId="478"/>
          <ac:picMkLst>
            <pc:docMk/>
            <pc:sldMk cId="3103808197" sldId="316"/>
            <ac:picMk id="12" creationId="{AE2E3399-FEAA-4D74-81FC-82DBA618491F}"/>
          </ac:picMkLst>
        </pc:picChg>
        <pc:picChg chg="add mod">
          <ac:chgData name="LIm Xuan Yu" userId="242575cf1d96e8fb" providerId="LiveId" clId="{5F862744-1705-49EF-AEF9-38F8553D2387}" dt="2019-12-05T09:41:08.057" v="2665" actId="1036"/>
          <ac:picMkLst>
            <pc:docMk/>
            <pc:sldMk cId="3103808197" sldId="316"/>
            <ac:picMk id="14" creationId="{B3E80280-1D69-49B0-BAC3-11726FDF66C2}"/>
          </ac:picMkLst>
        </pc:picChg>
        <pc:cxnChg chg="mod">
          <ac:chgData name="LIm Xuan Yu" userId="242575cf1d96e8fb" providerId="LiveId" clId="{5F862744-1705-49EF-AEF9-38F8553D2387}" dt="2019-12-05T09:41:08.057" v="2665" actId="1036"/>
          <ac:cxnSpMkLst>
            <pc:docMk/>
            <pc:sldMk cId="3103808197" sldId="316"/>
            <ac:cxnSpMk id="10" creationId="{F4FD01CA-E3F3-4444-A27F-B33FD031BA0A}"/>
          </ac:cxnSpMkLst>
        </pc:cxnChg>
      </pc:sldChg>
      <pc:sldChg chg="addSp delSp modSp add mod modTransition addAnim delAnim modAnim">
        <pc:chgData name="LIm Xuan Yu" userId="242575cf1d96e8fb" providerId="LiveId" clId="{5F862744-1705-49EF-AEF9-38F8553D2387}" dt="2019-12-05T18:41:55.725" v="3870" actId="6549"/>
        <pc:sldMkLst>
          <pc:docMk/>
          <pc:sldMk cId="1323381544" sldId="317"/>
        </pc:sldMkLst>
        <pc:spChg chg="mod">
          <ac:chgData name="LIm Xuan Yu" userId="242575cf1d96e8fb" providerId="LiveId" clId="{5F862744-1705-49EF-AEF9-38F8553D2387}" dt="2019-12-05T18:08:30.429" v="2894" actId="20577"/>
          <ac:spMkLst>
            <pc:docMk/>
            <pc:sldMk cId="1323381544" sldId="317"/>
            <ac:spMk id="2" creationId="{C2EAA6CE-19E3-41A2-B416-B80413FE394E}"/>
          </ac:spMkLst>
        </pc:spChg>
        <pc:spChg chg="add mod">
          <ac:chgData name="LIm Xuan Yu" userId="242575cf1d96e8fb" providerId="LiveId" clId="{5F862744-1705-49EF-AEF9-38F8553D2387}" dt="2019-12-05T18:08:34.723" v="2895" actId="1076"/>
          <ac:spMkLst>
            <pc:docMk/>
            <pc:sldMk cId="1323381544" sldId="317"/>
            <ac:spMk id="9" creationId="{B2C4527D-F948-4AF1-8E30-F826C41B9CDA}"/>
          </ac:spMkLst>
        </pc:spChg>
        <pc:spChg chg="del">
          <ac:chgData name="LIm Xuan Yu" userId="242575cf1d96e8fb" providerId="LiveId" clId="{5F862744-1705-49EF-AEF9-38F8553D2387}" dt="2019-12-05T09:11:52.802" v="2295" actId="478"/>
          <ac:spMkLst>
            <pc:docMk/>
            <pc:sldMk cId="1323381544" sldId="317"/>
            <ac:spMk id="13" creationId="{984C221E-30B8-40E1-B2C4-FCCA15419B78}"/>
          </ac:spMkLst>
        </pc:spChg>
        <pc:spChg chg="del">
          <ac:chgData name="LIm Xuan Yu" userId="242575cf1d96e8fb" providerId="LiveId" clId="{5F862744-1705-49EF-AEF9-38F8553D2387}" dt="2019-12-05T09:11:52.802" v="2295" actId="478"/>
          <ac:spMkLst>
            <pc:docMk/>
            <pc:sldMk cId="1323381544" sldId="317"/>
            <ac:spMk id="14" creationId="{EEE90E4F-1F71-45CC-82AE-85195452BAB5}"/>
          </ac:spMkLst>
        </pc:spChg>
        <pc:spChg chg="del">
          <ac:chgData name="LIm Xuan Yu" userId="242575cf1d96e8fb" providerId="LiveId" clId="{5F862744-1705-49EF-AEF9-38F8553D2387}" dt="2019-12-05T09:11:52.802" v="2295" actId="478"/>
          <ac:spMkLst>
            <pc:docMk/>
            <pc:sldMk cId="1323381544" sldId="317"/>
            <ac:spMk id="15" creationId="{3EDE6327-7F76-4F84-8FE8-45164C721E1E}"/>
          </ac:spMkLst>
        </pc:spChg>
        <pc:spChg chg="del">
          <ac:chgData name="LIm Xuan Yu" userId="242575cf1d96e8fb" providerId="LiveId" clId="{5F862744-1705-49EF-AEF9-38F8553D2387}" dt="2019-12-05T09:11:52.802" v="2295" actId="478"/>
          <ac:spMkLst>
            <pc:docMk/>
            <pc:sldMk cId="1323381544" sldId="317"/>
            <ac:spMk id="16" creationId="{CF0AAA5E-65E6-4EE3-B48E-FE6EB100B418}"/>
          </ac:spMkLst>
        </pc:spChg>
        <pc:spChg chg="add mod">
          <ac:chgData name="LIm Xuan Yu" userId="242575cf1d96e8fb" providerId="LiveId" clId="{5F862744-1705-49EF-AEF9-38F8553D2387}" dt="2019-12-05T18:09:22.480" v="2940" actId="20577"/>
          <ac:spMkLst>
            <pc:docMk/>
            <pc:sldMk cId="1323381544" sldId="317"/>
            <ac:spMk id="17" creationId="{367B774C-A310-4E80-8907-A2033BDF7D88}"/>
          </ac:spMkLst>
        </pc:spChg>
        <pc:spChg chg="del">
          <ac:chgData name="LIm Xuan Yu" userId="242575cf1d96e8fb" providerId="LiveId" clId="{5F862744-1705-49EF-AEF9-38F8553D2387}" dt="2019-12-05T09:11:52.802" v="2295" actId="478"/>
          <ac:spMkLst>
            <pc:docMk/>
            <pc:sldMk cId="1323381544" sldId="317"/>
            <ac:spMk id="17" creationId="{D1DBB400-777B-4ADA-845E-B48B5118BB72}"/>
          </ac:spMkLst>
        </pc:spChg>
        <pc:spChg chg="add mod">
          <ac:chgData name="LIm Xuan Yu" userId="242575cf1d96e8fb" providerId="LiveId" clId="{5F862744-1705-49EF-AEF9-38F8553D2387}" dt="2019-12-05T18:05:10.769" v="2749" actId="1076"/>
          <ac:spMkLst>
            <pc:docMk/>
            <pc:sldMk cId="1323381544" sldId="317"/>
            <ac:spMk id="25" creationId="{FD6042D3-6E20-407F-BD76-C064A29BF5E9}"/>
          </ac:spMkLst>
        </pc:spChg>
        <pc:spChg chg="add del mod">
          <ac:chgData name="LIm Xuan Yu" userId="242575cf1d96e8fb" providerId="LiveId" clId="{5F862744-1705-49EF-AEF9-38F8553D2387}" dt="2019-12-05T18:05:12.996" v="2750" actId="1076"/>
          <ac:spMkLst>
            <pc:docMk/>
            <pc:sldMk cId="1323381544" sldId="317"/>
            <ac:spMk id="26" creationId="{175A998E-6A1E-413F-8B60-EEB7AE2813F6}"/>
          </ac:spMkLst>
        </pc:spChg>
        <pc:graphicFrameChg chg="add mod">
          <ac:chgData name="LIm Xuan Yu" userId="242575cf1d96e8fb" providerId="LiveId" clId="{5F862744-1705-49EF-AEF9-38F8553D2387}" dt="2019-12-05T18:41:51.872" v="3869" actId="20577"/>
          <ac:graphicFrameMkLst>
            <pc:docMk/>
            <pc:sldMk cId="1323381544" sldId="317"/>
            <ac:graphicFrameMk id="8" creationId="{085F3805-48F6-4C4C-9FC3-1690D44337C3}"/>
          </ac:graphicFrameMkLst>
        </pc:graphicFrameChg>
        <pc:graphicFrameChg chg="add del mod">
          <ac:chgData name="LIm Xuan Yu" userId="242575cf1d96e8fb" providerId="LiveId" clId="{5F862744-1705-49EF-AEF9-38F8553D2387}" dt="2019-12-05T18:04:11.732" v="2735" actId="478"/>
          <ac:graphicFrameMkLst>
            <pc:docMk/>
            <pc:sldMk cId="1323381544" sldId="317"/>
            <ac:graphicFrameMk id="18" creationId="{6E84787A-1B09-4A86-B7E8-D04822E95CDA}"/>
          </ac:graphicFrameMkLst>
        </pc:graphicFrameChg>
        <pc:graphicFrameChg chg="add mod">
          <ac:chgData name="LIm Xuan Yu" userId="242575cf1d96e8fb" providerId="LiveId" clId="{5F862744-1705-49EF-AEF9-38F8553D2387}" dt="2019-12-05T18:41:55.725" v="3870" actId="6549"/>
          <ac:graphicFrameMkLst>
            <pc:docMk/>
            <pc:sldMk cId="1323381544" sldId="317"/>
            <ac:graphicFrameMk id="19" creationId="{FCF90B2F-0B6B-46FB-9961-73EE54176E68}"/>
          </ac:graphicFrameMkLst>
        </pc:graphicFrameChg>
        <pc:picChg chg="del">
          <ac:chgData name="LIm Xuan Yu" userId="242575cf1d96e8fb" providerId="LiveId" clId="{5F862744-1705-49EF-AEF9-38F8553D2387}" dt="2019-12-05T09:11:52.802" v="2295" actId="478"/>
          <ac:picMkLst>
            <pc:docMk/>
            <pc:sldMk cId="1323381544" sldId="317"/>
            <ac:picMk id="3" creationId="{094DF0EF-4C2A-4777-B721-6B83B6BE96E9}"/>
          </ac:picMkLst>
        </pc:picChg>
        <pc:picChg chg="add del mod">
          <ac:chgData name="LIm Xuan Yu" userId="242575cf1d96e8fb" providerId="LiveId" clId="{5F862744-1705-49EF-AEF9-38F8553D2387}" dt="2019-12-05T09:23:07.325" v="2601" actId="478"/>
          <ac:picMkLst>
            <pc:docMk/>
            <pc:sldMk cId="1323381544" sldId="317"/>
            <ac:picMk id="5" creationId="{ADA1FF45-7B2E-40B0-94EB-C13B5D151604}"/>
          </ac:picMkLst>
        </pc:picChg>
        <pc:picChg chg="add del mod">
          <ac:chgData name="LIm Xuan Yu" userId="242575cf1d96e8fb" providerId="LiveId" clId="{5F862744-1705-49EF-AEF9-38F8553D2387}" dt="2019-12-05T09:23:07.325" v="2601" actId="478"/>
          <ac:picMkLst>
            <pc:docMk/>
            <pc:sldMk cId="1323381544" sldId="317"/>
            <ac:picMk id="9" creationId="{CEF8E5D8-91F4-43E3-BFC4-3E9BB1D6EF76}"/>
          </ac:picMkLst>
        </pc:picChg>
        <pc:picChg chg="add del mod">
          <ac:chgData name="LIm Xuan Yu" userId="242575cf1d96e8fb" providerId="LiveId" clId="{5F862744-1705-49EF-AEF9-38F8553D2387}" dt="2019-12-05T09:17:07.702" v="2348"/>
          <ac:picMkLst>
            <pc:docMk/>
            <pc:sldMk cId="1323381544" sldId="317"/>
            <ac:picMk id="22" creationId="{C5E9B882-072E-4339-8F3E-2275B64EF7CA}"/>
          </ac:picMkLst>
        </pc:picChg>
        <pc:picChg chg="add del mod">
          <ac:chgData name="LIm Xuan Yu" userId="242575cf1d96e8fb" providerId="LiveId" clId="{5F862744-1705-49EF-AEF9-38F8553D2387}" dt="2019-12-05T09:17:07.702" v="2348"/>
          <ac:picMkLst>
            <pc:docMk/>
            <pc:sldMk cId="1323381544" sldId="317"/>
            <ac:picMk id="24" creationId="{DBB98EF3-CCA5-4051-BE94-4B4461F9537B}"/>
          </ac:picMkLst>
        </pc:picChg>
        <pc:cxnChg chg="add mod">
          <ac:chgData name="LIm Xuan Yu" userId="242575cf1d96e8fb" providerId="LiveId" clId="{5F862744-1705-49EF-AEF9-38F8553D2387}" dt="2019-12-05T18:10:01.939" v="2944" actId="208"/>
          <ac:cxnSpMkLst>
            <pc:docMk/>
            <pc:sldMk cId="1323381544" sldId="317"/>
            <ac:cxnSpMk id="4" creationId="{6697FEBF-E114-44CB-8ED8-37567345DC98}"/>
          </ac:cxnSpMkLst>
        </pc:cxnChg>
        <pc:cxnChg chg="del">
          <ac:chgData name="LIm Xuan Yu" userId="242575cf1d96e8fb" providerId="LiveId" clId="{5F862744-1705-49EF-AEF9-38F8553D2387}" dt="2019-12-05T09:11:52.802" v="2295" actId="478"/>
          <ac:cxnSpMkLst>
            <pc:docMk/>
            <pc:sldMk cId="1323381544" sldId="317"/>
            <ac:cxnSpMk id="6" creationId="{F0B5FE3E-2720-4862-B78B-E69B115FF2B6}"/>
          </ac:cxnSpMkLst>
        </pc:cxnChg>
        <pc:cxnChg chg="del">
          <ac:chgData name="LIm Xuan Yu" userId="242575cf1d96e8fb" providerId="LiveId" clId="{5F862744-1705-49EF-AEF9-38F8553D2387}" dt="2019-12-05T09:11:52.802" v="2295" actId="478"/>
          <ac:cxnSpMkLst>
            <pc:docMk/>
            <pc:sldMk cId="1323381544" sldId="317"/>
            <ac:cxnSpMk id="8" creationId="{42386D51-F08C-4265-B4C8-2A23E16A1A6B}"/>
          </ac:cxnSpMkLst>
        </pc:cxnChg>
        <pc:cxnChg chg="del">
          <ac:chgData name="LIm Xuan Yu" userId="242575cf1d96e8fb" providerId="LiveId" clId="{5F862744-1705-49EF-AEF9-38F8553D2387}" dt="2019-12-05T09:11:52.802" v="2295" actId="478"/>
          <ac:cxnSpMkLst>
            <pc:docMk/>
            <pc:sldMk cId="1323381544" sldId="317"/>
            <ac:cxnSpMk id="10" creationId="{6AD7CD3B-FAA0-45F9-AD42-BEA170672FD4}"/>
          </ac:cxnSpMkLst>
        </pc:cxnChg>
        <pc:cxnChg chg="add mod">
          <ac:chgData name="LIm Xuan Yu" userId="242575cf1d96e8fb" providerId="LiveId" clId="{5F862744-1705-49EF-AEF9-38F8553D2387}" dt="2019-12-05T18:10:01.939" v="2944" actId="208"/>
          <ac:cxnSpMkLst>
            <pc:docMk/>
            <pc:sldMk cId="1323381544" sldId="317"/>
            <ac:cxnSpMk id="11" creationId="{D19F2733-6A1F-42FE-8D65-966DA8416569}"/>
          </ac:cxnSpMkLst>
        </pc:cxnChg>
        <pc:cxnChg chg="del">
          <ac:chgData name="LIm Xuan Yu" userId="242575cf1d96e8fb" providerId="LiveId" clId="{5F862744-1705-49EF-AEF9-38F8553D2387}" dt="2019-12-05T09:11:52.802" v="2295" actId="478"/>
          <ac:cxnSpMkLst>
            <pc:docMk/>
            <pc:sldMk cId="1323381544" sldId="317"/>
            <ac:cxnSpMk id="12" creationId="{78602ED4-7E7A-452C-950B-62D92C713238}"/>
          </ac:cxnSpMkLst>
        </pc:cxnChg>
        <pc:cxnChg chg="add mod">
          <ac:chgData name="LIm Xuan Yu" userId="242575cf1d96e8fb" providerId="LiveId" clId="{5F862744-1705-49EF-AEF9-38F8553D2387}" dt="2019-12-05T18:10:01.939" v="2944" actId="208"/>
          <ac:cxnSpMkLst>
            <pc:docMk/>
            <pc:sldMk cId="1323381544" sldId="317"/>
            <ac:cxnSpMk id="13" creationId="{E6C5E489-ED63-49D8-AC45-20BD85AFF56A}"/>
          </ac:cxnSpMkLst>
        </pc:cxnChg>
        <pc:cxnChg chg="add mod">
          <ac:chgData name="LIm Xuan Yu" userId="242575cf1d96e8fb" providerId="LiveId" clId="{5F862744-1705-49EF-AEF9-38F8553D2387}" dt="2019-12-05T18:10:01.939" v="2944" actId="208"/>
          <ac:cxnSpMkLst>
            <pc:docMk/>
            <pc:sldMk cId="1323381544" sldId="317"/>
            <ac:cxnSpMk id="15" creationId="{3548E93A-85D8-415A-8C57-152136FF7808}"/>
          </ac:cxnSpMkLst>
        </pc:cxnChg>
        <pc:cxnChg chg="add mod">
          <ac:chgData name="LIm Xuan Yu" userId="242575cf1d96e8fb" providerId="LiveId" clId="{5F862744-1705-49EF-AEF9-38F8553D2387}" dt="2019-12-05T18:08:41.651" v="2897" actId="14100"/>
          <ac:cxnSpMkLst>
            <pc:docMk/>
            <pc:sldMk cId="1323381544" sldId="317"/>
            <ac:cxnSpMk id="20" creationId="{BB0CDCB6-052A-4FFE-922D-DBA5D08AECAD}"/>
          </ac:cxnSpMkLst>
        </pc:cxnChg>
      </pc:sldChg>
      <pc:sldChg chg="addSp delSp modSp add del mod">
        <pc:chgData name="LIm Xuan Yu" userId="242575cf1d96e8fb" providerId="LiveId" clId="{5F862744-1705-49EF-AEF9-38F8553D2387}" dt="2019-12-05T18:05:23.909" v="2751" actId="2696"/>
        <pc:sldMkLst>
          <pc:docMk/>
          <pc:sldMk cId="55779398" sldId="318"/>
        </pc:sldMkLst>
        <pc:graphicFrameChg chg="add mod">
          <ac:chgData name="LIm Xuan Yu" userId="242575cf1d96e8fb" providerId="LiveId" clId="{5F862744-1705-49EF-AEF9-38F8553D2387}" dt="2019-12-05T09:23:36.326" v="2609" actId="1076"/>
          <ac:graphicFrameMkLst>
            <pc:docMk/>
            <pc:sldMk cId="55779398" sldId="318"/>
            <ac:graphicFrameMk id="8" creationId="{C51DFFCC-3240-416B-BEDA-08A203E3D152}"/>
          </ac:graphicFrameMkLst>
        </pc:graphicFrameChg>
        <pc:graphicFrameChg chg="del mod">
          <ac:chgData name="LIm Xuan Yu" userId="242575cf1d96e8fb" providerId="LiveId" clId="{5F862744-1705-49EF-AEF9-38F8553D2387}" dt="2019-12-05T09:23:31.164" v="2607" actId="478"/>
          <ac:graphicFrameMkLst>
            <pc:docMk/>
            <pc:sldMk cId="55779398" sldId="318"/>
            <ac:graphicFrameMk id="18" creationId="{6E84787A-1B09-4A86-B7E8-D04822E95CDA}"/>
          </ac:graphicFrameMkLst>
        </pc:graphicFrameChg>
        <pc:graphicFrameChg chg="del">
          <ac:chgData name="LIm Xuan Yu" userId="242575cf1d96e8fb" providerId="LiveId" clId="{5F862744-1705-49EF-AEF9-38F8553D2387}" dt="2019-12-05T09:17:13.830" v="2350" actId="478"/>
          <ac:graphicFrameMkLst>
            <pc:docMk/>
            <pc:sldMk cId="55779398" sldId="318"/>
            <ac:graphicFrameMk id="19" creationId="{FCF90B2F-0B6B-46FB-9961-73EE54176E68}"/>
          </ac:graphicFrameMkLst>
        </pc:graphicFrameChg>
        <pc:picChg chg="del">
          <ac:chgData name="LIm Xuan Yu" userId="242575cf1d96e8fb" providerId="LiveId" clId="{5F862744-1705-49EF-AEF9-38F8553D2387}" dt="2019-12-05T09:17:16.282" v="2351" actId="478"/>
          <ac:picMkLst>
            <pc:docMk/>
            <pc:sldMk cId="55779398" sldId="318"/>
            <ac:picMk id="5" creationId="{ADA1FF45-7B2E-40B0-94EB-C13B5D151604}"/>
          </ac:picMkLst>
        </pc:picChg>
        <pc:picChg chg="del">
          <ac:chgData name="LIm Xuan Yu" userId="242575cf1d96e8fb" providerId="LiveId" clId="{5F862744-1705-49EF-AEF9-38F8553D2387}" dt="2019-12-05T09:17:13.830" v="2350" actId="478"/>
          <ac:picMkLst>
            <pc:docMk/>
            <pc:sldMk cId="55779398" sldId="318"/>
            <ac:picMk id="9" creationId="{CEF8E5D8-91F4-43E3-BFC4-3E9BB1D6EF76}"/>
          </ac:picMkLst>
        </pc:picChg>
        <pc:cxnChg chg="del">
          <ac:chgData name="LIm Xuan Yu" userId="242575cf1d96e8fb" providerId="LiveId" clId="{5F862744-1705-49EF-AEF9-38F8553D2387}" dt="2019-12-05T09:17:13.830" v="2350" actId="478"/>
          <ac:cxnSpMkLst>
            <pc:docMk/>
            <pc:sldMk cId="55779398" sldId="318"/>
            <ac:cxnSpMk id="20" creationId="{BB0CDCB6-052A-4FFE-922D-DBA5D08AECAD}"/>
          </ac:cxnSpMkLst>
        </pc:cxnChg>
      </pc:sldChg>
      <pc:sldChg chg="modSp add del">
        <pc:chgData name="LIm Xuan Yu" userId="242575cf1d96e8fb" providerId="LiveId" clId="{5F862744-1705-49EF-AEF9-38F8553D2387}" dt="2019-12-05T18:07:38.055" v="2836"/>
        <pc:sldMkLst>
          <pc:docMk/>
          <pc:sldMk cId="2878861572" sldId="318"/>
        </pc:sldMkLst>
        <pc:spChg chg="mod">
          <ac:chgData name="LIm Xuan Yu" userId="242575cf1d96e8fb" providerId="LiveId" clId="{5F862744-1705-49EF-AEF9-38F8553D2387}" dt="2019-12-05T18:07:37.646" v="2835" actId="20577"/>
          <ac:spMkLst>
            <pc:docMk/>
            <pc:sldMk cId="2878861572" sldId="318"/>
            <ac:spMk id="17" creationId="{D1DBB400-777B-4ADA-845E-B48B5118BB72}"/>
          </ac:spMkLst>
        </pc:spChg>
      </pc:sldChg>
      <pc:sldChg chg="add del">
        <pc:chgData name="LIm Xuan Yu" userId="242575cf1d96e8fb" providerId="LiveId" clId="{5F862744-1705-49EF-AEF9-38F8553D2387}" dt="2019-12-05T18:07:48.275" v="2839"/>
        <pc:sldMkLst>
          <pc:docMk/>
          <pc:sldMk cId="3027204333" sldId="318"/>
        </pc:sldMkLst>
      </pc:sldChg>
      <pc:sldChg chg="delSp modSp add modTransition">
        <pc:chgData name="LIm Xuan Yu" userId="242575cf1d96e8fb" providerId="LiveId" clId="{5F862744-1705-49EF-AEF9-38F8553D2387}" dt="2019-12-05T18:39:48.195" v="3801"/>
        <pc:sldMkLst>
          <pc:docMk/>
          <pc:sldMk cId="3534915229" sldId="318"/>
        </pc:sldMkLst>
        <pc:spChg chg="mod">
          <ac:chgData name="LIm Xuan Yu" userId="242575cf1d96e8fb" providerId="LiveId" clId="{5F862744-1705-49EF-AEF9-38F8553D2387}" dt="2019-12-05T18:08:14.130" v="2865" actId="20577"/>
          <ac:spMkLst>
            <pc:docMk/>
            <pc:sldMk cId="3534915229" sldId="318"/>
            <ac:spMk id="2" creationId="{C2EAA6CE-19E3-41A2-B416-B80413FE394E}"/>
          </ac:spMkLst>
        </pc:spChg>
        <pc:spChg chg="del">
          <ac:chgData name="LIm Xuan Yu" userId="242575cf1d96e8fb" providerId="LiveId" clId="{5F862744-1705-49EF-AEF9-38F8553D2387}" dt="2019-12-05T18:08:17.348" v="2866" actId="478"/>
          <ac:spMkLst>
            <pc:docMk/>
            <pc:sldMk cId="3534915229" sldId="318"/>
            <ac:spMk id="17" creationId="{D1DBB400-777B-4ADA-845E-B48B5118BB72}"/>
          </ac:spMkLst>
        </pc:spChg>
      </pc:sldChg>
      <pc:sldChg chg="modSp add">
        <pc:chgData name="LIm Xuan Yu" userId="242575cf1d96e8fb" providerId="LiveId" clId="{5F862744-1705-49EF-AEF9-38F8553D2387}" dt="2019-12-05T22:06:22.789" v="4072" actId="20577"/>
        <pc:sldMkLst>
          <pc:docMk/>
          <pc:sldMk cId="3775557867" sldId="319"/>
        </pc:sldMkLst>
        <pc:spChg chg="mod">
          <ac:chgData name="LIm Xuan Yu" userId="242575cf1d96e8fb" providerId="LiveId" clId="{5F862744-1705-49EF-AEF9-38F8553D2387}" dt="2019-12-05T22:06:22.789" v="4072" actId="20577"/>
          <ac:spMkLst>
            <pc:docMk/>
            <pc:sldMk cId="3775557867" sldId="319"/>
            <ac:spMk id="17" creationId="{D1DBB400-777B-4ADA-845E-B48B5118BB72}"/>
          </ac:spMkLst>
        </pc:spChg>
      </pc:sldChg>
      <pc:sldChg chg="addSp delSp modSp add delAnim modAnim">
        <pc:chgData name="LIm Xuan Yu" userId="242575cf1d96e8fb" providerId="LiveId" clId="{5F862744-1705-49EF-AEF9-38F8553D2387}" dt="2019-12-05T22:07:04.891" v="4127" actId="404"/>
        <pc:sldMkLst>
          <pc:docMk/>
          <pc:sldMk cId="4203634265" sldId="320"/>
        </pc:sldMkLst>
        <pc:spChg chg="mod">
          <ac:chgData name="LIm Xuan Yu" userId="242575cf1d96e8fb" providerId="LiveId" clId="{5F862744-1705-49EF-AEF9-38F8553D2387}" dt="2019-12-05T22:07:04.891" v="4127" actId="404"/>
          <ac:spMkLst>
            <pc:docMk/>
            <pc:sldMk cId="4203634265" sldId="320"/>
            <ac:spMk id="2" creationId="{4E0EFCFD-A375-4631-B64C-8202DA1396DE}"/>
          </ac:spMkLst>
        </pc:spChg>
        <pc:spChg chg="add mod">
          <ac:chgData name="LIm Xuan Yu" userId="242575cf1d96e8fb" providerId="LiveId" clId="{5F862744-1705-49EF-AEF9-38F8553D2387}" dt="2019-12-05T18:43:35.385" v="3875" actId="1076"/>
          <ac:spMkLst>
            <pc:docMk/>
            <pc:sldMk cId="4203634265" sldId="320"/>
            <ac:spMk id="3" creationId="{C35532A1-1FD7-4FB8-863A-7E03902128D0}"/>
          </ac:spMkLst>
        </pc:spChg>
        <pc:spChg chg="add mod">
          <ac:chgData name="LIm Xuan Yu" userId="242575cf1d96e8fb" providerId="LiveId" clId="{5F862744-1705-49EF-AEF9-38F8553D2387}" dt="2019-12-05T18:43:05.447" v="3874" actId="14100"/>
          <ac:spMkLst>
            <pc:docMk/>
            <pc:sldMk cId="4203634265" sldId="320"/>
            <ac:spMk id="4" creationId="{08757D45-7B6D-48F5-AB73-8D3EAA5CE897}"/>
          </ac:spMkLst>
        </pc:spChg>
        <pc:spChg chg="add mod">
          <ac:chgData name="LIm Xuan Yu" userId="242575cf1d96e8fb" providerId="LiveId" clId="{5F862744-1705-49EF-AEF9-38F8553D2387}" dt="2019-12-05T18:44:44.350" v="3905" actId="1076"/>
          <ac:spMkLst>
            <pc:docMk/>
            <pc:sldMk cId="4203634265" sldId="320"/>
            <ac:spMk id="5" creationId="{F832430A-F530-49C3-B650-90519828831E}"/>
          </ac:spMkLst>
        </pc:spChg>
        <pc:spChg chg="add mod">
          <ac:chgData name="LIm Xuan Yu" userId="242575cf1d96e8fb" providerId="LiveId" clId="{5F862744-1705-49EF-AEF9-38F8553D2387}" dt="2019-12-05T18:47:56.716" v="3967" actId="207"/>
          <ac:spMkLst>
            <pc:docMk/>
            <pc:sldMk cId="4203634265" sldId="320"/>
            <ac:spMk id="9" creationId="{FC121FA1-5437-48BA-961E-56E8B53FCAB2}"/>
          </ac:spMkLst>
        </pc:spChg>
        <pc:spChg chg="add mod">
          <ac:chgData name="LIm Xuan Yu" userId="242575cf1d96e8fb" providerId="LiveId" clId="{5F862744-1705-49EF-AEF9-38F8553D2387}" dt="2019-12-05T18:47:56.716" v="3967" actId="207"/>
          <ac:spMkLst>
            <pc:docMk/>
            <pc:sldMk cId="4203634265" sldId="320"/>
            <ac:spMk id="10" creationId="{4AF6925A-5D5A-4B66-9BEC-E18037AFCB58}"/>
          </ac:spMkLst>
        </pc:spChg>
        <pc:spChg chg="add mod">
          <ac:chgData name="LIm Xuan Yu" userId="242575cf1d96e8fb" providerId="LiveId" clId="{5F862744-1705-49EF-AEF9-38F8553D2387}" dt="2019-12-05T18:47:56.716" v="3967" actId="207"/>
          <ac:spMkLst>
            <pc:docMk/>
            <pc:sldMk cId="4203634265" sldId="320"/>
            <ac:spMk id="11" creationId="{65182A8C-0EFF-4747-B22C-594E45010AA6}"/>
          </ac:spMkLst>
        </pc:spChg>
        <pc:spChg chg="add mod">
          <ac:chgData name="LIm Xuan Yu" userId="242575cf1d96e8fb" providerId="LiveId" clId="{5F862744-1705-49EF-AEF9-38F8553D2387}" dt="2019-12-05T18:43:48.996" v="3889" actId="20577"/>
          <ac:spMkLst>
            <pc:docMk/>
            <pc:sldMk cId="4203634265" sldId="320"/>
            <ac:spMk id="12" creationId="{961AC755-23D2-4F75-98BF-BCCA36BD4671}"/>
          </ac:spMkLst>
        </pc:spChg>
        <pc:spChg chg="add mod">
          <ac:chgData name="LIm Xuan Yu" userId="242575cf1d96e8fb" providerId="LiveId" clId="{5F862744-1705-49EF-AEF9-38F8553D2387}" dt="2019-12-05T18:15:03.662" v="3177" actId="20577"/>
          <ac:spMkLst>
            <pc:docMk/>
            <pc:sldMk cId="4203634265" sldId="320"/>
            <ac:spMk id="15" creationId="{61389BA2-7F54-47D8-984D-7B86035FCFB0}"/>
          </ac:spMkLst>
        </pc:spChg>
        <pc:spChg chg="add mod">
          <ac:chgData name="LIm Xuan Yu" userId="242575cf1d96e8fb" providerId="LiveId" clId="{5F862744-1705-49EF-AEF9-38F8553D2387}" dt="2019-12-05T18:44:30.429" v="3891" actId="1076"/>
          <ac:spMkLst>
            <pc:docMk/>
            <pc:sldMk cId="4203634265" sldId="320"/>
            <ac:spMk id="18" creationId="{FD9811F5-D823-4E51-8055-E55E80C52F62}"/>
          </ac:spMkLst>
        </pc:spChg>
        <pc:spChg chg="add mod">
          <ac:chgData name="LIm Xuan Yu" userId="242575cf1d96e8fb" providerId="LiveId" clId="{5F862744-1705-49EF-AEF9-38F8553D2387}" dt="2019-12-05T18:44:34.332" v="3893" actId="1076"/>
          <ac:spMkLst>
            <pc:docMk/>
            <pc:sldMk cId="4203634265" sldId="320"/>
            <ac:spMk id="19" creationId="{9255A8A4-B424-4563-8212-A198C2FACEFB}"/>
          </ac:spMkLst>
        </pc:spChg>
        <pc:spChg chg="add mod">
          <ac:chgData name="LIm Xuan Yu" userId="242575cf1d96e8fb" providerId="LiveId" clId="{5F862744-1705-49EF-AEF9-38F8553D2387}" dt="2019-12-05T18:44:48.583" v="3912" actId="1037"/>
          <ac:spMkLst>
            <pc:docMk/>
            <pc:sldMk cId="4203634265" sldId="320"/>
            <ac:spMk id="20" creationId="{C48E4A7E-7340-46D8-8101-97D320EE202A}"/>
          </ac:spMkLst>
        </pc:spChg>
        <pc:graphicFrameChg chg="add del mod modGraphic">
          <ac:chgData name="LIm Xuan Yu" userId="242575cf1d96e8fb" providerId="LiveId" clId="{5F862744-1705-49EF-AEF9-38F8553D2387}" dt="2019-12-05T18:16:27.336" v="3185" actId="478"/>
          <ac:graphicFrameMkLst>
            <pc:docMk/>
            <pc:sldMk cId="4203634265" sldId="320"/>
            <ac:graphicFrameMk id="16" creationId="{06627B7C-DC1C-487B-813B-170FA0DEE5C9}"/>
          </ac:graphicFrameMkLst>
        </pc:graphicFrameChg>
        <pc:graphicFrameChg chg="add mod modGraphic">
          <ac:chgData name="LIm Xuan Yu" userId="242575cf1d96e8fb" providerId="LiveId" clId="{5F862744-1705-49EF-AEF9-38F8553D2387}" dt="2019-12-05T18:47:28.123" v="3958"/>
          <ac:graphicFrameMkLst>
            <pc:docMk/>
            <pc:sldMk cId="4203634265" sldId="320"/>
            <ac:graphicFrameMk id="21" creationId="{DB46A315-1DCF-4679-AD72-B1C5336056EB}"/>
          </ac:graphicFrameMkLst>
        </pc:graphicFrameChg>
        <pc:picChg chg="add mod">
          <ac:chgData name="LIm Xuan Yu" userId="242575cf1d96e8fb" providerId="LiveId" clId="{5F862744-1705-49EF-AEF9-38F8553D2387}" dt="2019-12-05T18:11:37.337" v="3040" actId="1076"/>
          <ac:picMkLst>
            <pc:docMk/>
            <pc:sldMk cId="4203634265" sldId="320"/>
            <ac:picMk id="6" creationId="{40F800B1-E609-4350-8679-39577CE7FA17}"/>
          </ac:picMkLst>
        </pc:picChg>
        <pc:picChg chg="add mod">
          <ac:chgData name="LIm Xuan Yu" userId="242575cf1d96e8fb" providerId="LiveId" clId="{5F862744-1705-49EF-AEF9-38F8553D2387}" dt="2019-12-05T18:11:32.464" v="3038" actId="1076"/>
          <ac:picMkLst>
            <pc:docMk/>
            <pc:sldMk cId="4203634265" sldId="320"/>
            <ac:picMk id="7" creationId="{A26FB475-9712-424F-970B-4EC82169DF74}"/>
          </ac:picMkLst>
        </pc:picChg>
        <pc:picChg chg="add mod">
          <ac:chgData name="LIm Xuan Yu" userId="242575cf1d96e8fb" providerId="LiveId" clId="{5F862744-1705-49EF-AEF9-38F8553D2387}" dt="2019-12-05T18:12:03.660" v="3049" actId="14100"/>
          <ac:picMkLst>
            <pc:docMk/>
            <pc:sldMk cId="4203634265" sldId="320"/>
            <ac:picMk id="8" creationId="{79A087FD-190E-431B-B961-86910D791248}"/>
          </ac:picMkLst>
        </pc:picChg>
        <pc:picChg chg="add del mod">
          <ac:chgData name="LIm Xuan Yu" userId="242575cf1d96e8fb" providerId="LiveId" clId="{5F862744-1705-49EF-AEF9-38F8553D2387}" dt="2019-12-05T18:45:18.036" v="3913" actId="478"/>
          <ac:picMkLst>
            <pc:docMk/>
            <pc:sldMk cId="4203634265" sldId="320"/>
            <ac:picMk id="17" creationId="{58212BD8-1C59-4A71-A7CB-0B1B767595D1}"/>
          </ac:picMkLst>
        </pc:picChg>
        <pc:cxnChg chg="add mod">
          <ac:chgData name="LIm Xuan Yu" userId="242575cf1d96e8fb" providerId="LiveId" clId="{5F862744-1705-49EF-AEF9-38F8553D2387}" dt="2019-12-05T18:14:35.979" v="3128" actId="1076"/>
          <ac:cxnSpMkLst>
            <pc:docMk/>
            <pc:sldMk cId="4203634265" sldId="320"/>
            <ac:cxnSpMk id="14" creationId="{E07F9EAB-2689-47A5-9C3E-AEF4233E5197}"/>
          </ac:cxnSpMkLst>
        </pc:cxnChg>
      </pc:sldChg>
      <pc:sldChg chg="modSp add">
        <pc:chgData name="LIm Xuan Yu" userId="242575cf1d96e8fb" providerId="LiveId" clId="{5F862744-1705-49EF-AEF9-38F8553D2387}" dt="2019-12-05T18:28:42.129" v="3354" actId="20577"/>
        <pc:sldMkLst>
          <pc:docMk/>
          <pc:sldMk cId="3164711259" sldId="321"/>
        </pc:sldMkLst>
        <pc:spChg chg="mod">
          <ac:chgData name="LIm Xuan Yu" userId="242575cf1d96e8fb" providerId="LiveId" clId="{5F862744-1705-49EF-AEF9-38F8553D2387}" dt="2019-12-05T18:28:42.129" v="3354" actId="20577"/>
          <ac:spMkLst>
            <pc:docMk/>
            <pc:sldMk cId="3164711259" sldId="321"/>
            <ac:spMk id="17" creationId="{5BED9DEE-EFD6-4290-920D-64EE0A866B8F}"/>
          </ac:spMkLst>
        </pc:spChg>
      </pc:sldChg>
      <pc:sldMasterChg chg="modSldLayout">
        <pc:chgData name="LIm Xuan Yu" userId="242575cf1d96e8fb" providerId="LiveId" clId="{5F862744-1705-49EF-AEF9-38F8553D2387}" dt="2019-12-05T07:57:46.478" v="1392" actId="208"/>
        <pc:sldMasterMkLst>
          <pc:docMk/>
          <pc:sldMasterMk cId="1815204124" sldId="2147483684"/>
        </pc:sldMasterMkLst>
        <pc:sldLayoutChg chg="addSp delSp modSp">
          <pc:chgData name="LIm Xuan Yu" userId="242575cf1d96e8fb" providerId="LiveId" clId="{5F862744-1705-49EF-AEF9-38F8553D2387}" dt="2019-12-05T07:57:22.718" v="1386" actId="208"/>
          <pc:sldLayoutMkLst>
            <pc:docMk/>
            <pc:sldMasterMk cId="1815204124" sldId="2147483684"/>
            <pc:sldLayoutMk cId="2519810906" sldId="2147483696"/>
          </pc:sldLayoutMkLst>
          <pc:spChg chg="del">
            <ac:chgData name="LIm Xuan Yu" userId="242575cf1d96e8fb" providerId="LiveId" clId="{5F862744-1705-49EF-AEF9-38F8553D2387}" dt="2019-12-05T02:03:46.251" v="82" actId="478"/>
            <ac:spMkLst>
              <pc:docMk/>
              <pc:sldMasterMk cId="1815204124" sldId="2147483684"/>
              <pc:sldLayoutMk cId="2519810906" sldId="2147483696"/>
              <ac:spMk id="3" creationId="{4822CA6C-ACB1-4D38-B34C-C9B1FB705B69}"/>
            </ac:spMkLst>
          </pc:spChg>
          <pc:spChg chg="del">
            <ac:chgData name="LIm Xuan Yu" userId="242575cf1d96e8fb" providerId="LiveId" clId="{5F862744-1705-49EF-AEF9-38F8553D2387}" dt="2019-12-05T02:03:49.651" v="83" actId="478"/>
            <ac:spMkLst>
              <pc:docMk/>
              <pc:sldMasterMk cId="1815204124" sldId="2147483684"/>
              <pc:sldLayoutMk cId="2519810906" sldId="2147483696"/>
              <ac:spMk id="4" creationId="{0A1B93A4-8D1B-4785-A6D0-D38152A0B33C}"/>
            </ac:spMkLst>
          </pc:spChg>
          <pc:spChg chg="del">
            <ac:chgData name="LIm Xuan Yu" userId="242575cf1d96e8fb" providerId="LiveId" clId="{5F862744-1705-49EF-AEF9-38F8553D2387}" dt="2019-12-05T02:03:51.585" v="84" actId="478"/>
            <ac:spMkLst>
              <pc:docMk/>
              <pc:sldMasterMk cId="1815204124" sldId="2147483684"/>
              <pc:sldLayoutMk cId="2519810906" sldId="2147483696"/>
              <ac:spMk id="5" creationId="{80280962-38DF-4C41-872B-25DEC8D0E0F5}"/>
            </ac:spMkLst>
          </pc:spChg>
          <pc:spChg chg="add mod">
            <ac:chgData name="LIm Xuan Yu" userId="242575cf1d96e8fb" providerId="LiveId" clId="{5F862744-1705-49EF-AEF9-38F8553D2387}" dt="2019-12-05T02:04:36.910" v="116" actId="1035"/>
            <ac:spMkLst>
              <pc:docMk/>
              <pc:sldMasterMk cId="1815204124" sldId="2147483684"/>
              <pc:sldLayoutMk cId="2519810906" sldId="2147483696"/>
              <ac:spMk id="6" creationId="{1080DDC5-FA6A-4EEA-A014-4331E62EC49A}"/>
            </ac:spMkLst>
          </pc:spChg>
          <pc:spChg chg="add mod">
            <ac:chgData name="LIm Xuan Yu" userId="242575cf1d96e8fb" providerId="LiveId" clId="{5F862744-1705-49EF-AEF9-38F8553D2387}" dt="2019-12-05T02:05:22.174" v="121" actId="14100"/>
            <ac:spMkLst>
              <pc:docMk/>
              <pc:sldMasterMk cId="1815204124" sldId="2147483684"/>
              <pc:sldLayoutMk cId="2519810906" sldId="2147483696"/>
              <ac:spMk id="7" creationId="{F26EDDA6-B4C9-482A-B2CE-8A3E33F95510}"/>
            </ac:spMkLst>
          </pc:spChg>
          <pc:spChg chg="mod">
            <ac:chgData name="LIm Xuan Yu" userId="242575cf1d96e8fb" providerId="LiveId" clId="{5F862744-1705-49EF-AEF9-38F8553D2387}" dt="2019-12-05T07:57:22.718" v="1386" actId="208"/>
            <ac:spMkLst>
              <pc:docMk/>
              <pc:sldMasterMk cId="1815204124" sldId="2147483684"/>
              <pc:sldLayoutMk cId="2519810906" sldId="2147483696"/>
              <ac:spMk id="13" creationId="{10E49A0B-0FA8-43AE-9463-AD4A03C84A4A}"/>
            </ac:spMkLst>
          </pc:spChg>
          <pc:spChg chg="mod">
            <ac:chgData name="LIm Xuan Yu" userId="242575cf1d96e8fb" providerId="LiveId" clId="{5F862744-1705-49EF-AEF9-38F8553D2387}" dt="2019-12-05T07:57:22.718" v="1386" actId="208"/>
            <ac:spMkLst>
              <pc:docMk/>
              <pc:sldMasterMk cId="1815204124" sldId="2147483684"/>
              <pc:sldLayoutMk cId="2519810906" sldId="2147483696"/>
              <ac:spMk id="14" creationId="{4318A81B-3AAA-408F-AB88-950EDCBE1A89}"/>
            </ac:spMkLst>
          </pc:spChg>
          <pc:spChg chg="mod">
            <ac:chgData name="LIm Xuan Yu" userId="242575cf1d96e8fb" providerId="LiveId" clId="{5F862744-1705-49EF-AEF9-38F8553D2387}" dt="2019-12-05T07:57:22.718" v="1386" actId="208"/>
            <ac:spMkLst>
              <pc:docMk/>
              <pc:sldMasterMk cId="1815204124" sldId="2147483684"/>
              <pc:sldLayoutMk cId="2519810906" sldId="2147483696"/>
              <ac:spMk id="15" creationId="{69C49E56-8C1A-4667-B010-B268E312BA83}"/>
            </ac:spMkLst>
          </pc:spChg>
          <pc:grpChg chg="add mod">
            <ac:chgData name="LIm Xuan Yu" userId="242575cf1d96e8fb" providerId="LiveId" clId="{5F862744-1705-49EF-AEF9-38F8553D2387}" dt="2019-12-05T07:57:17.589" v="1385" actId="207"/>
            <ac:grpSpMkLst>
              <pc:docMk/>
              <pc:sldMasterMk cId="1815204124" sldId="2147483684"/>
              <pc:sldLayoutMk cId="2519810906" sldId="2147483696"/>
              <ac:grpSpMk id="8" creationId="{812A7E39-8AAC-43C3-8D55-28406936AF77}"/>
            </ac:grpSpMkLst>
          </pc:grpChg>
          <pc:cxnChg chg="mod">
            <ac:chgData name="LIm Xuan Yu" userId="242575cf1d96e8fb" providerId="LiveId" clId="{5F862744-1705-49EF-AEF9-38F8553D2387}" dt="2019-12-05T07:57:22.718" v="1386" actId="208"/>
            <ac:cxnSpMkLst>
              <pc:docMk/>
              <pc:sldMasterMk cId="1815204124" sldId="2147483684"/>
              <pc:sldLayoutMk cId="2519810906" sldId="2147483696"/>
              <ac:cxnSpMk id="9" creationId="{751345F4-2619-49FD-A1A9-E9154971A233}"/>
            </ac:cxnSpMkLst>
          </pc:cxnChg>
          <pc:cxnChg chg="mod">
            <ac:chgData name="LIm Xuan Yu" userId="242575cf1d96e8fb" providerId="LiveId" clId="{5F862744-1705-49EF-AEF9-38F8553D2387}" dt="2019-12-05T07:57:22.718" v="1386" actId="208"/>
            <ac:cxnSpMkLst>
              <pc:docMk/>
              <pc:sldMasterMk cId="1815204124" sldId="2147483684"/>
              <pc:sldLayoutMk cId="2519810906" sldId="2147483696"/>
              <ac:cxnSpMk id="10" creationId="{9C2C10B4-10D5-48B9-BBA0-FE41CE2E8935}"/>
            </ac:cxnSpMkLst>
          </pc:cxnChg>
          <pc:cxnChg chg="mod">
            <ac:chgData name="LIm Xuan Yu" userId="242575cf1d96e8fb" providerId="LiveId" clId="{5F862744-1705-49EF-AEF9-38F8553D2387}" dt="2019-12-05T07:57:22.718" v="1386" actId="208"/>
            <ac:cxnSpMkLst>
              <pc:docMk/>
              <pc:sldMasterMk cId="1815204124" sldId="2147483684"/>
              <pc:sldLayoutMk cId="2519810906" sldId="2147483696"/>
              <ac:cxnSpMk id="11" creationId="{725CAA78-4E00-438B-AD25-E42B1DC65308}"/>
            </ac:cxnSpMkLst>
          </pc:cxnChg>
          <pc:cxnChg chg="mod">
            <ac:chgData name="LIm Xuan Yu" userId="242575cf1d96e8fb" providerId="LiveId" clId="{5F862744-1705-49EF-AEF9-38F8553D2387}" dt="2019-12-05T07:57:22.718" v="1386" actId="208"/>
            <ac:cxnSpMkLst>
              <pc:docMk/>
              <pc:sldMasterMk cId="1815204124" sldId="2147483684"/>
              <pc:sldLayoutMk cId="2519810906" sldId="2147483696"/>
              <ac:cxnSpMk id="12" creationId="{CC1D8B80-0695-4853-BE16-CBBC43011AF6}"/>
            </ac:cxnSpMkLst>
          </pc:cxnChg>
        </pc:sldLayoutChg>
        <pc:sldLayoutChg chg="addSp modSp">
          <pc:chgData name="LIm Xuan Yu" userId="242575cf1d96e8fb" providerId="LiveId" clId="{5F862744-1705-49EF-AEF9-38F8553D2387}" dt="2019-12-05T07:57:35.913" v="1389" actId="208"/>
          <pc:sldLayoutMkLst>
            <pc:docMk/>
            <pc:sldMasterMk cId="1815204124" sldId="2147483684"/>
            <pc:sldLayoutMk cId="3447280354" sldId="2147483697"/>
          </pc:sldLayoutMkLst>
          <pc:spChg chg="mod">
            <ac:chgData name="LIm Xuan Yu" userId="242575cf1d96e8fb" providerId="LiveId" clId="{5F862744-1705-49EF-AEF9-38F8553D2387}" dt="2019-12-05T02:11:32.203" v="322" actId="207"/>
            <ac:spMkLst>
              <pc:docMk/>
              <pc:sldMasterMk cId="1815204124" sldId="2147483684"/>
              <pc:sldLayoutMk cId="3447280354" sldId="2147483697"/>
              <ac:spMk id="6" creationId="{1080DDC5-FA6A-4EEA-A014-4331E62EC49A}"/>
            </ac:spMkLst>
          </pc:spChg>
          <pc:spChg chg="mod">
            <ac:chgData name="LIm Xuan Yu" userId="242575cf1d96e8fb" providerId="LiveId" clId="{5F862744-1705-49EF-AEF9-38F8553D2387}" dt="2019-12-05T02:11:38.434" v="323" actId="207"/>
            <ac:spMkLst>
              <pc:docMk/>
              <pc:sldMasterMk cId="1815204124" sldId="2147483684"/>
              <pc:sldLayoutMk cId="3447280354" sldId="2147483697"/>
              <ac:spMk id="7" creationId="{F26EDDA6-B4C9-482A-B2CE-8A3E33F95510}"/>
            </ac:spMkLst>
          </pc:spChg>
          <pc:spChg chg="mod">
            <ac:chgData name="LIm Xuan Yu" userId="242575cf1d96e8fb" providerId="LiveId" clId="{5F862744-1705-49EF-AEF9-38F8553D2387}" dt="2019-12-05T07:57:35.913" v="1389" actId="208"/>
            <ac:spMkLst>
              <pc:docMk/>
              <pc:sldMasterMk cId="1815204124" sldId="2147483684"/>
              <pc:sldLayoutMk cId="3447280354" sldId="2147483697"/>
              <ac:spMk id="12" creationId="{E10A9F5E-7680-456A-AE5C-8E2C376E68FB}"/>
            </ac:spMkLst>
          </pc:spChg>
          <pc:spChg chg="mod">
            <ac:chgData name="LIm Xuan Yu" userId="242575cf1d96e8fb" providerId="LiveId" clId="{5F862744-1705-49EF-AEF9-38F8553D2387}" dt="2019-12-05T07:57:35.913" v="1389" actId="208"/>
            <ac:spMkLst>
              <pc:docMk/>
              <pc:sldMasterMk cId="1815204124" sldId="2147483684"/>
              <pc:sldLayoutMk cId="3447280354" sldId="2147483697"/>
              <ac:spMk id="13" creationId="{A344EC19-4233-4DB3-9573-38E9DB3D0642}"/>
            </ac:spMkLst>
          </pc:spChg>
          <pc:spChg chg="mod">
            <ac:chgData name="LIm Xuan Yu" userId="242575cf1d96e8fb" providerId="LiveId" clId="{5F862744-1705-49EF-AEF9-38F8553D2387}" dt="2019-12-05T07:57:35.913" v="1389" actId="208"/>
            <ac:spMkLst>
              <pc:docMk/>
              <pc:sldMasterMk cId="1815204124" sldId="2147483684"/>
              <pc:sldLayoutMk cId="3447280354" sldId="2147483697"/>
              <ac:spMk id="14" creationId="{9610CAB1-CE31-471F-8307-7CFFB0A803FB}"/>
            </ac:spMkLst>
          </pc:spChg>
          <pc:grpChg chg="add mod">
            <ac:chgData name="LIm Xuan Yu" userId="242575cf1d96e8fb" providerId="LiveId" clId="{5F862744-1705-49EF-AEF9-38F8553D2387}" dt="2019-12-05T07:57:33.414" v="1388" actId="207"/>
            <ac:grpSpMkLst>
              <pc:docMk/>
              <pc:sldMasterMk cId="1815204124" sldId="2147483684"/>
              <pc:sldLayoutMk cId="3447280354" sldId="2147483697"/>
              <ac:grpSpMk id="5" creationId="{700194CA-C58E-43F8-B347-BBF9A367B891}"/>
            </ac:grpSpMkLst>
          </pc:grpChg>
          <pc:cxnChg chg="mod">
            <ac:chgData name="LIm Xuan Yu" userId="242575cf1d96e8fb" providerId="LiveId" clId="{5F862744-1705-49EF-AEF9-38F8553D2387}" dt="2019-12-05T07:57:35.913" v="1389" actId="208"/>
            <ac:cxnSpMkLst>
              <pc:docMk/>
              <pc:sldMasterMk cId="1815204124" sldId="2147483684"/>
              <pc:sldLayoutMk cId="3447280354" sldId="2147483697"/>
              <ac:cxnSpMk id="8" creationId="{D011F361-B6EC-4074-B7D4-DFC95B32C5BB}"/>
            </ac:cxnSpMkLst>
          </pc:cxnChg>
          <pc:cxnChg chg="mod">
            <ac:chgData name="LIm Xuan Yu" userId="242575cf1d96e8fb" providerId="LiveId" clId="{5F862744-1705-49EF-AEF9-38F8553D2387}" dt="2019-12-05T07:57:35.913" v="1389" actId="208"/>
            <ac:cxnSpMkLst>
              <pc:docMk/>
              <pc:sldMasterMk cId="1815204124" sldId="2147483684"/>
              <pc:sldLayoutMk cId="3447280354" sldId="2147483697"/>
              <ac:cxnSpMk id="9" creationId="{4AA4AD06-8301-4CFF-BFC7-3EDC73395F4C}"/>
            </ac:cxnSpMkLst>
          </pc:cxnChg>
          <pc:cxnChg chg="mod">
            <ac:chgData name="LIm Xuan Yu" userId="242575cf1d96e8fb" providerId="LiveId" clId="{5F862744-1705-49EF-AEF9-38F8553D2387}" dt="2019-12-05T07:57:35.913" v="1389" actId="208"/>
            <ac:cxnSpMkLst>
              <pc:docMk/>
              <pc:sldMasterMk cId="1815204124" sldId="2147483684"/>
              <pc:sldLayoutMk cId="3447280354" sldId="2147483697"/>
              <ac:cxnSpMk id="10" creationId="{92E52163-D810-4384-A675-7B58C75BBCCC}"/>
            </ac:cxnSpMkLst>
          </pc:cxnChg>
          <pc:cxnChg chg="mod">
            <ac:chgData name="LIm Xuan Yu" userId="242575cf1d96e8fb" providerId="LiveId" clId="{5F862744-1705-49EF-AEF9-38F8553D2387}" dt="2019-12-05T07:57:35.913" v="1389" actId="208"/>
            <ac:cxnSpMkLst>
              <pc:docMk/>
              <pc:sldMasterMk cId="1815204124" sldId="2147483684"/>
              <pc:sldLayoutMk cId="3447280354" sldId="2147483697"/>
              <ac:cxnSpMk id="11" creationId="{3426B17F-F998-4C47-ACBF-401A538F155D}"/>
            </ac:cxnSpMkLst>
          </pc:cxnChg>
        </pc:sldLayoutChg>
        <pc:sldLayoutChg chg="addSp modSp">
          <pc:chgData name="LIm Xuan Yu" userId="242575cf1d96e8fb" providerId="LiveId" clId="{5F862744-1705-49EF-AEF9-38F8553D2387}" dt="2019-12-05T07:57:46.478" v="1392" actId="208"/>
          <pc:sldLayoutMkLst>
            <pc:docMk/>
            <pc:sldMasterMk cId="1815204124" sldId="2147483684"/>
            <pc:sldLayoutMk cId="2400108884" sldId="2147483698"/>
          </pc:sldLayoutMkLst>
          <pc:spChg chg="mod">
            <ac:chgData name="LIm Xuan Yu" userId="242575cf1d96e8fb" providerId="LiveId" clId="{5F862744-1705-49EF-AEF9-38F8553D2387}" dt="2019-12-05T02:11:45.918" v="324" actId="207"/>
            <ac:spMkLst>
              <pc:docMk/>
              <pc:sldMasterMk cId="1815204124" sldId="2147483684"/>
              <pc:sldLayoutMk cId="2400108884" sldId="2147483698"/>
              <ac:spMk id="6" creationId="{1080DDC5-FA6A-4EEA-A014-4331E62EC49A}"/>
            </ac:spMkLst>
          </pc:spChg>
          <pc:spChg chg="mod">
            <ac:chgData name="LIm Xuan Yu" userId="242575cf1d96e8fb" providerId="LiveId" clId="{5F862744-1705-49EF-AEF9-38F8553D2387}" dt="2019-12-05T02:11:56.797" v="325" actId="207"/>
            <ac:spMkLst>
              <pc:docMk/>
              <pc:sldMasterMk cId="1815204124" sldId="2147483684"/>
              <pc:sldLayoutMk cId="2400108884" sldId="2147483698"/>
              <ac:spMk id="7" creationId="{F26EDDA6-B4C9-482A-B2CE-8A3E33F95510}"/>
            </ac:spMkLst>
          </pc:spChg>
          <pc:spChg chg="mod">
            <ac:chgData name="LIm Xuan Yu" userId="242575cf1d96e8fb" providerId="LiveId" clId="{5F862744-1705-49EF-AEF9-38F8553D2387}" dt="2019-12-05T07:57:46.478" v="1392" actId="208"/>
            <ac:spMkLst>
              <pc:docMk/>
              <pc:sldMasterMk cId="1815204124" sldId="2147483684"/>
              <pc:sldLayoutMk cId="2400108884" sldId="2147483698"/>
              <ac:spMk id="12" creationId="{8B150DF3-1DCC-4445-93D0-D0C124B452F5}"/>
            </ac:spMkLst>
          </pc:spChg>
          <pc:spChg chg="mod">
            <ac:chgData name="LIm Xuan Yu" userId="242575cf1d96e8fb" providerId="LiveId" clId="{5F862744-1705-49EF-AEF9-38F8553D2387}" dt="2019-12-05T07:57:46.478" v="1392" actId="208"/>
            <ac:spMkLst>
              <pc:docMk/>
              <pc:sldMasterMk cId="1815204124" sldId="2147483684"/>
              <pc:sldLayoutMk cId="2400108884" sldId="2147483698"/>
              <ac:spMk id="13" creationId="{B3C20DD6-E3D7-4978-A767-EACE2BB2A478}"/>
            </ac:spMkLst>
          </pc:spChg>
          <pc:spChg chg="mod">
            <ac:chgData name="LIm Xuan Yu" userId="242575cf1d96e8fb" providerId="LiveId" clId="{5F862744-1705-49EF-AEF9-38F8553D2387}" dt="2019-12-05T07:57:46.478" v="1392" actId="208"/>
            <ac:spMkLst>
              <pc:docMk/>
              <pc:sldMasterMk cId="1815204124" sldId="2147483684"/>
              <pc:sldLayoutMk cId="2400108884" sldId="2147483698"/>
              <ac:spMk id="14" creationId="{A8F788FF-BD60-457C-B33C-90144423C560}"/>
            </ac:spMkLst>
          </pc:spChg>
          <pc:grpChg chg="add mod">
            <ac:chgData name="LIm Xuan Yu" userId="242575cf1d96e8fb" providerId="LiveId" clId="{5F862744-1705-49EF-AEF9-38F8553D2387}" dt="2019-12-05T07:57:43.836" v="1391" actId="207"/>
            <ac:grpSpMkLst>
              <pc:docMk/>
              <pc:sldMasterMk cId="1815204124" sldId="2147483684"/>
              <pc:sldLayoutMk cId="2400108884" sldId="2147483698"/>
              <ac:grpSpMk id="5" creationId="{7444E4D3-6630-43BD-9239-18E5ED3761D5}"/>
            </ac:grpSpMkLst>
          </pc:grpChg>
          <pc:cxnChg chg="mod">
            <ac:chgData name="LIm Xuan Yu" userId="242575cf1d96e8fb" providerId="LiveId" clId="{5F862744-1705-49EF-AEF9-38F8553D2387}" dt="2019-12-05T07:57:46.478" v="1392" actId="208"/>
            <ac:cxnSpMkLst>
              <pc:docMk/>
              <pc:sldMasterMk cId="1815204124" sldId="2147483684"/>
              <pc:sldLayoutMk cId="2400108884" sldId="2147483698"/>
              <ac:cxnSpMk id="8" creationId="{8F6A36FC-EA7B-41EE-9BE1-15CAB23B5D43}"/>
            </ac:cxnSpMkLst>
          </pc:cxnChg>
          <pc:cxnChg chg="mod">
            <ac:chgData name="LIm Xuan Yu" userId="242575cf1d96e8fb" providerId="LiveId" clId="{5F862744-1705-49EF-AEF9-38F8553D2387}" dt="2019-12-05T07:57:46.478" v="1392" actId="208"/>
            <ac:cxnSpMkLst>
              <pc:docMk/>
              <pc:sldMasterMk cId="1815204124" sldId="2147483684"/>
              <pc:sldLayoutMk cId="2400108884" sldId="2147483698"/>
              <ac:cxnSpMk id="9" creationId="{2FE8620D-7642-4967-97FB-0412CEE5123E}"/>
            </ac:cxnSpMkLst>
          </pc:cxnChg>
          <pc:cxnChg chg="mod">
            <ac:chgData name="LIm Xuan Yu" userId="242575cf1d96e8fb" providerId="LiveId" clId="{5F862744-1705-49EF-AEF9-38F8553D2387}" dt="2019-12-05T07:57:46.478" v="1392" actId="208"/>
            <ac:cxnSpMkLst>
              <pc:docMk/>
              <pc:sldMasterMk cId="1815204124" sldId="2147483684"/>
              <pc:sldLayoutMk cId="2400108884" sldId="2147483698"/>
              <ac:cxnSpMk id="10" creationId="{784F709E-03B9-4B3B-87E2-0B6C7A296F83}"/>
            </ac:cxnSpMkLst>
          </pc:cxnChg>
          <pc:cxnChg chg="mod">
            <ac:chgData name="LIm Xuan Yu" userId="242575cf1d96e8fb" providerId="LiveId" clId="{5F862744-1705-49EF-AEF9-38F8553D2387}" dt="2019-12-05T07:57:46.478" v="1392" actId="208"/>
            <ac:cxnSpMkLst>
              <pc:docMk/>
              <pc:sldMasterMk cId="1815204124" sldId="2147483684"/>
              <pc:sldLayoutMk cId="2400108884" sldId="2147483698"/>
              <ac:cxnSpMk id="11" creationId="{AF4AA2A4-DD95-4362-9947-38A3F1E0D773}"/>
            </ac:cxnSpMkLst>
          </pc:cxn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xu\OneDrive\Documents\UCB\SAAS\Project\scores\global_scores_plus1ope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xu\OneDrive\Documents\UCB\SAAS\Project\scores\global_scores_percentagechang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MSE – Prediction</a:t>
            </a:r>
            <a:r>
              <a:rPr lang="en-US" baseline="0" dirty="0"/>
              <a:t> of Open Price(+1)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global_scores_plus1open!$A$2</c:f>
              <c:strCache>
                <c:ptCount val="1"/>
                <c:pt idx="0">
                  <c:v>RFR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global_scores_plus1open!$B$1:$K$1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xVal>
          <c:yVal>
            <c:numRef>
              <c:f>global_scores_plus1open!$B$2:$K$2</c:f>
              <c:numCache>
                <c:formatCode>General</c:formatCode>
                <c:ptCount val="10"/>
                <c:pt idx="0">
                  <c:v>0.15975315399999901</c:v>
                </c:pt>
                <c:pt idx="1">
                  <c:v>0.68507376199999803</c:v>
                </c:pt>
                <c:pt idx="2">
                  <c:v>8.2620491999999393E-2</c:v>
                </c:pt>
                <c:pt idx="3">
                  <c:v>2.3583393739999901</c:v>
                </c:pt>
                <c:pt idx="4">
                  <c:v>2.1546040440000098</c:v>
                </c:pt>
                <c:pt idx="5">
                  <c:v>0.23058540600000299</c:v>
                </c:pt>
                <c:pt idx="6">
                  <c:v>0.127975847999998</c:v>
                </c:pt>
                <c:pt idx="7">
                  <c:v>8.39678659999991E-2</c:v>
                </c:pt>
                <c:pt idx="8">
                  <c:v>0.14814454599999899</c:v>
                </c:pt>
                <c:pt idx="9">
                  <c:v>0.404679337999998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AF-4621-95B0-E755754A5172}"/>
            </c:ext>
          </c:extLst>
        </c:ser>
        <c:ser>
          <c:idx val="1"/>
          <c:order val="1"/>
          <c:tx>
            <c:strRef>
              <c:f>global_scores_plus1open!$A$3</c:f>
              <c:strCache>
                <c:ptCount val="1"/>
                <c:pt idx="0">
                  <c:v>LINEAR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global_scores_plus1open!$B$1:$K$1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xVal>
          <c:yVal>
            <c:numRef>
              <c:f>global_scores_plus1open!$B$3:$K$3</c:f>
              <c:numCache>
                <c:formatCode>General</c:formatCode>
                <c:ptCount val="10"/>
                <c:pt idx="0">
                  <c:v>0.170239482123441</c:v>
                </c:pt>
                <c:pt idx="1">
                  <c:v>0.54091894369923499</c:v>
                </c:pt>
                <c:pt idx="2">
                  <c:v>3.9051373835946999E-2</c:v>
                </c:pt>
                <c:pt idx="3">
                  <c:v>1.0875343144593801</c:v>
                </c:pt>
                <c:pt idx="4">
                  <c:v>2.8871036627169402</c:v>
                </c:pt>
                <c:pt idx="5">
                  <c:v>0.1120417548977</c:v>
                </c:pt>
                <c:pt idx="6">
                  <c:v>8.1244382304418994E-2</c:v>
                </c:pt>
                <c:pt idx="7">
                  <c:v>8.2329288723704402E-2</c:v>
                </c:pt>
                <c:pt idx="8">
                  <c:v>0.132448765704998</c:v>
                </c:pt>
                <c:pt idx="9">
                  <c:v>0.48172826683741998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FAF-4621-95B0-E755754A5172}"/>
            </c:ext>
          </c:extLst>
        </c:ser>
        <c:ser>
          <c:idx val="2"/>
          <c:order val="2"/>
          <c:tx>
            <c:strRef>
              <c:f>global_scores_plus1open!$A$4</c:f>
              <c:strCache>
                <c:ptCount val="1"/>
                <c:pt idx="0">
                  <c:v>ARIMA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global_scores_plus1open!$B$1:$K$1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xVal>
          <c:yVal>
            <c:numRef>
              <c:f>global_scores_plus1open!$B$4:$K$4</c:f>
              <c:numCache>
                <c:formatCode>General</c:formatCode>
                <c:ptCount val="10"/>
                <c:pt idx="0">
                  <c:v>0.27368592951315901</c:v>
                </c:pt>
                <c:pt idx="1">
                  <c:v>1.91031803714492</c:v>
                </c:pt>
                <c:pt idx="2">
                  <c:v>0.14949114577852701</c:v>
                </c:pt>
                <c:pt idx="3">
                  <c:v>2.6935236692428299</c:v>
                </c:pt>
                <c:pt idx="4">
                  <c:v>2.4917127495660099</c:v>
                </c:pt>
                <c:pt idx="5">
                  <c:v>0.64346552012520197</c:v>
                </c:pt>
                <c:pt idx="6">
                  <c:v>0.16924694592109901</c:v>
                </c:pt>
                <c:pt idx="7">
                  <c:v>0.12167418535534499</c:v>
                </c:pt>
                <c:pt idx="8">
                  <c:v>0.17362328717399</c:v>
                </c:pt>
                <c:pt idx="9">
                  <c:v>0.296225324506254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FAF-4621-95B0-E755754A5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5886704"/>
        <c:axId val="451137328"/>
      </c:scatterChart>
      <c:valAx>
        <c:axId val="68588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137328"/>
        <c:crosses val="autoZero"/>
        <c:crossBetween val="midCat"/>
      </c:valAx>
      <c:valAx>
        <c:axId val="45113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88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MSE – Prediction</a:t>
            </a:r>
            <a:r>
              <a:rPr lang="en-US" baseline="0" dirty="0"/>
              <a:t> of</a:t>
            </a:r>
            <a:r>
              <a:rPr lang="en-US" dirty="0"/>
              <a:t> Percentage Change(+1)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global_scores_percentagechange!$A$2</c:f>
              <c:strCache>
                <c:ptCount val="1"/>
                <c:pt idx="0">
                  <c:v>RFR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global_scores_percentagechange!$B$1:$K$1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xVal>
          <c:yVal>
            <c:numRef>
              <c:f>global_scores_percentagechange!$B$2:$K$2</c:f>
              <c:numCache>
                <c:formatCode>General</c:formatCode>
                <c:ptCount val="10"/>
                <c:pt idx="0">
                  <c:v>5.8395756304553599</c:v>
                </c:pt>
                <c:pt idx="1">
                  <c:v>42.557235600999</c:v>
                </c:pt>
                <c:pt idx="2">
                  <c:v>2.37810797841732</c:v>
                </c:pt>
                <c:pt idx="3">
                  <c:v>22.4644647650804</c:v>
                </c:pt>
                <c:pt idx="4">
                  <c:v>65.1109865794879</c:v>
                </c:pt>
                <c:pt idx="5">
                  <c:v>10.959272458657299</c:v>
                </c:pt>
                <c:pt idx="6">
                  <c:v>2.3471016931212798</c:v>
                </c:pt>
                <c:pt idx="7">
                  <c:v>4.6063669714696296</c:v>
                </c:pt>
                <c:pt idx="8">
                  <c:v>15.154069930205599</c:v>
                </c:pt>
                <c:pt idx="9">
                  <c:v>9.2439342859884306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8C-4762-8B36-651D8723064A}"/>
            </c:ext>
          </c:extLst>
        </c:ser>
        <c:ser>
          <c:idx val="1"/>
          <c:order val="1"/>
          <c:tx>
            <c:strRef>
              <c:f>global_scores_percentagechange!$A$3</c:f>
              <c:strCache>
                <c:ptCount val="1"/>
                <c:pt idx="0">
                  <c:v>LINEAR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global_scores_percentagechange!$B$1:$K$1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xVal>
          <c:yVal>
            <c:numRef>
              <c:f>global_scores_percentagechange!$B$3:$K$3</c:f>
              <c:numCache>
                <c:formatCode>General</c:formatCode>
                <c:ptCount val="10"/>
                <c:pt idx="0">
                  <c:v>3.3861666854567098</c:v>
                </c:pt>
                <c:pt idx="1">
                  <c:v>37.369763406314704</c:v>
                </c:pt>
                <c:pt idx="2">
                  <c:v>3.4053221730527499</c:v>
                </c:pt>
                <c:pt idx="3">
                  <c:v>21.836058956161899</c:v>
                </c:pt>
                <c:pt idx="4">
                  <c:v>66.287022235655996</c:v>
                </c:pt>
                <c:pt idx="5">
                  <c:v>7.6969881092431001</c:v>
                </c:pt>
                <c:pt idx="6">
                  <c:v>2.3529054652922099</c:v>
                </c:pt>
                <c:pt idx="7">
                  <c:v>4.61282545965192</c:v>
                </c:pt>
                <c:pt idx="8">
                  <c:v>10.8055654109576</c:v>
                </c:pt>
                <c:pt idx="9">
                  <c:v>8.4980571784227408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8C-4762-8B36-651D8723064A}"/>
            </c:ext>
          </c:extLst>
        </c:ser>
        <c:ser>
          <c:idx val="2"/>
          <c:order val="2"/>
          <c:tx>
            <c:strRef>
              <c:f>global_scores_percentagechange!$A$4</c:f>
              <c:strCache>
                <c:ptCount val="1"/>
                <c:pt idx="0">
                  <c:v>ARIMA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global_scores_percentagechange!$B$1:$K$1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xVal>
          <c:yVal>
            <c:numRef>
              <c:f>global_scores_percentagechange!$B$4:$K$4</c:f>
              <c:numCache>
                <c:formatCode>General</c:formatCode>
                <c:ptCount val="10"/>
                <c:pt idx="0">
                  <c:v>2.7828283490895198</c:v>
                </c:pt>
                <c:pt idx="1">
                  <c:v>37.962912201473799</c:v>
                </c:pt>
                <c:pt idx="2">
                  <c:v>3.7600391450702002</c:v>
                </c:pt>
                <c:pt idx="3">
                  <c:v>12.1670653258937</c:v>
                </c:pt>
                <c:pt idx="4">
                  <c:v>72.936268516346402</c:v>
                </c:pt>
                <c:pt idx="5">
                  <c:v>7.4037159962710897</c:v>
                </c:pt>
                <c:pt idx="6">
                  <c:v>3.7827897517103799</c:v>
                </c:pt>
                <c:pt idx="7">
                  <c:v>17.993644845076101</c:v>
                </c:pt>
                <c:pt idx="8">
                  <c:v>12.4611728685315</c:v>
                </c:pt>
                <c:pt idx="9">
                  <c:v>18.508438000233902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A8C-4762-8B36-651D87230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6887664"/>
        <c:axId val="1338928736"/>
      </c:scatterChart>
      <c:valAx>
        <c:axId val="1546887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928736"/>
        <c:crosses val="autoZero"/>
        <c:crossBetween val="midCat"/>
      </c:valAx>
      <c:valAx>
        <c:axId val="133892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887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017BF-34B3-473B-A77C-69D7099EC44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29C0BC3-FA9B-43AA-8A56-9B927E35D098}">
      <dgm:prSet phldrT="[Text]" custT="1"/>
      <dgm:spPr>
        <a:solidFill>
          <a:srgbClr val="FF6600">
            <a:alpha val="40000"/>
          </a:srgbClr>
        </a:solidFill>
      </dgm:spPr>
      <dgm:t>
        <a:bodyPr/>
        <a:lstStyle/>
        <a:p>
          <a:endParaRPr lang="en-US" sz="1400" dirty="0"/>
        </a:p>
      </dgm:t>
    </dgm:pt>
    <dgm:pt modelId="{60C8EEDF-A721-40CF-9B46-21B0479295A1}" type="parTrans" cxnId="{065C401B-2689-4744-A73A-A21D2E23DA93}">
      <dgm:prSet/>
      <dgm:spPr/>
      <dgm:t>
        <a:bodyPr/>
        <a:lstStyle/>
        <a:p>
          <a:endParaRPr lang="en-US"/>
        </a:p>
      </dgm:t>
    </dgm:pt>
    <dgm:pt modelId="{5378AB89-7F27-44F4-8ADE-AA18BA9613AF}" type="sibTrans" cxnId="{065C401B-2689-4744-A73A-A21D2E23DA93}">
      <dgm:prSet/>
      <dgm:spPr/>
      <dgm:t>
        <a:bodyPr/>
        <a:lstStyle/>
        <a:p>
          <a:endParaRPr lang="en-US"/>
        </a:p>
      </dgm:t>
    </dgm:pt>
    <dgm:pt modelId="{0CAFA3EF-84B9-4D5F-B2BF-C89220EAE7D3}">
      <dgm:prSet phldrT="[Text]" phldr="1"/>
      <dgm:spPr>
        <a:solidFill>
          <a:srgbClr val="33CCFF">
            <a:alpha val="50196"/>
          </a:srgbClr>
        </a:solidFill>
      </dgm:spPr>
      <dgm:t>
        <a:bodyPr/>
        <a:lstStyle/>
        <a:p>
          <a:endParaRPr lang="en-US"/>
        </a:p>
      </dgm:t>
    </dgm:pt>
    <dgm:pt modelId="{61AA1684-7BBF-444A-9BC5-12DBF4921389}" type="parTrans" cxnId="{2529430F-2553-4BA1-A31D-C6662DBFE950}">
      <dgm:prSet/>
      <dgm:spPr/>
      <dgm:t>
        <a:bodyPr/>
        <a:lstStyle/>
        <a:p>
          <a:endParaRPr lang="en-US"/>
        </a:p>
      </dgm:t>
    </dgm:pt>
    <dgm:pt modelId="{8AAEA331-C487-4C67-ACF1-E6B0D65B52C2}" type="sibTrans" cxnId="{2529430F-2553-4BA1-A31D-C6662DBFE950}">
      <dgm:prSet/>
      <dgm:spPr/>
      <dgm:t>
        <a:bodyPr/>
        <a:lstStyle/>
        <a:p>
          <a:endParaRPr lang="en-US"/>
        </a:p>
      </dgm:t>
    </dgm:pt>
    <dgm:pt modelId="{29DE12F3-AA98-486D-826C-AB3885C95818}">
      <dgm:prSet phldrT="[Text]" phldr="1"/>
      <dgm:spPr>
        <a:solidFill>
          <a:srgbClr val="33CC33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69FE8027-3DEC-4E20-953E-BFE4169AA0D5}" type="sibTrans" cxnId="{93C02BDB-0C92-4762-B5C1-18025C589406}">
      <dgm:prSet/>
      <dgm:spPr/>
      <dgm:t>
        <a:bodyPr/>
        <a:lstStyle/>
        <a:p>
          <a:endParaRPr lang="en-US"/>
        </a:p>
      </dgm:t>
    </dgm:pt>
    <dgm:pt modelId="{C9B800D2-93D1-43BB-86BE-6B0C2CECB56B}" type="parTrans" cxnId="{93C02BDB-0C92-4762-B5C1-18025C589406}">
      <dgm:prSet/>
      <dgm:spPr/>
      <dgm:t>
        <a:bodyPr/>
        <a:lstStyle/>
        <a:p>
          <a:endParaRPr lang="en-US"/>
        </a:p>
      </dgm:t>
    </dgm:pt>
    <dgm:pt modelId="{739C3BD2-3EE8-44FF-B245-D502A32C44D7}" type="pres">
      <dgm:prSet presAssocID="{54B017BF-34B3-473B-A77C-69D7099EC44E}" presName="Name0" presStyleCnt="0">
        <dgm:presLayoutVars>
          <dgm:dir/>
          <dgm:animLvl val="lvl"/>
          <dgm:resizeHandles val="exact"/>
        </dgm:presLayoutVars>
      </dgm:prSet>
      <dgm:spPr/>
    </dgm:pt>
    <dgm:pt modelId="{DDE48599-4F37-48CA-9723-C82819CD9E11}" type="pres">
      <dgm:prSet presAssocID="{329C0BC3-FA9B-43AA-8A56-9B927E35D098}" presName="Name8" presStyleCnt="0"/>
      <dgm:spPr/>
    </dgm:pt>
    <dgm:pt modelId="{1704E87F-3AD7-4B32-9E6F-E8C23F5A8B3C}" type="pres">
      <dgm:prSet presAssocID="{329C0BC3-FA9B-43AA-8A56-9B927E35D098}" presName="level" presStyleLbl="node1" presStyleIdx="0" presStyleCnt="3">
        <dgm:presLayoutVars>
          <dgm:chMax val="1"/>
          <dgm:bulletEnabled val="1"/>
        </dgm:presLayoutVars>
      </dgm:prSet>
      <dgm:spPr/>
    </dgm:pt>
    <dgm:pt modelId="{9A1556C0-554B-42A0-940D-9B82186627FA}" type="pres">
      <dgm:prSet presAssocID="{329C0BC3-FA9B-43AA-8A56-9B927E35D09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9745132-D63D-4466-A923-38C167D8B720}" type="pres">
      <dgm:prSet presAssocID="{29DE12F3-AA98-486D-826C-AB3885C95818}" presName="Name8" presStyleCnt="0"/>
      <dgm:spPr/>
    </dgm:pt>
    <dgm:pt modelId="{B41EA0FE-27A9-49CB-8A54-3C9D2D15EE0C}" type="pres">
      <dgm:prSet presAssocID="{29DE12F3-AA98-486D-826C-AB3885C95818}" presName="level" presStyleLbl="node1" presStyleIdx="1" presStyleCnt="3">
        <dgm:presLayoutVars>
          <dgm:chMax val="1"/>
          <dgm:bulletEnabled val="1"/>
        </dgm:presLayoutVars>
      </dgm:prSet>
      <dgm:spPr/>
    </dgm:pt>
    <dgm:pt modelId="{6F1D8638-5E57-4D9B-95AB-81546086C37A}" type="pres">
      <dgm:prSet presAssocID="{29DE12F3-AA98-486D-826C-AB3885C95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71A006-5D46-460E-AC6F-E0880C2E2A40}" type="pres">
      <dgm:prSet presAssocID="{0CAFA3EF-84B9-4D5F-B2BF-C89220EAE7D3}" presName="Name8" presStyleCnt="0"/>
      <dgm:spPr/>
    </dgm:pt>
    <dgm:pt modelId="{E1D0F183-B2B1-4204-B23E-9D5D8B1BDECB}" type="pres">
      <dgm:prSet presAssocID="{0CAFA3EF-84B9-4D5F-B2BF-C89220EAE7D3}" presName="level" presStyleLbl="node1" presStyleIdx="2" presStyleCnt="3">
        <dgm:presLayoutVars>
          <dgm:chMax val="1"/>
          <dgm:bulletEnabled val="1"/>
        </dgm:presLayoutVars>
      </dgm:prSet>
      <dgm:spPr/>
    </dgm:pt>
    <dgm:pt modelId="{F134A09A-AFBA-40F9-9707-EBBD10998C38}" type="pres">
      <dgm:prSet presAssocID="{0CAFA3EF-84B9-4D5F-B2BF-C89220EAE7D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529430F-2553-4BA1-A31D-C6662DBFE950}" srcId="{54B017BF-34B3-473B-A77C-69D7099EC44E}" destId="{0CAFA3EF-84B9-4D5F-B2BF-C89220EAE7D3}" srcOrd="2" destOrd="0" parTransId="{61AA1684-7BBF-444A-9BC5-12DBF4921389}" sibTransId="{8AAEA331-C487-4C67-ACF1-E6B0D65B52C2}"/>
    <dgm:cxn modelId="{065C401B-2689-4744-A73A-A21D2E23DA93}" srcId="{54B017BF-34B3-473B-A77C-69D7099EC44E}" destId="{329C0BC3-FA9B-43AA-8A56-9B927E35D098}" srcOrd="0" destOrd="0" parTransId="{60C8EEDF-A721-40CF-9B46-21B0479295A1}" sibTransId="{5378AB89-7F27-44F4-8ADE-AA18BA9613AF}"/>
    <dgm:cxn modelId="{466B8271-997A-4CB0-83D3-E31D5094735C}" type="presOf" srcId="{29DE12F3-AA98-486D-826C-AB3885C95818}" destId="{B41EA0FE-27A9-49CB-8A54-3C9D2D15EE0C}" srcOrd="0" destOrd="0" presId="urn:microsoft.com/office/officeart/2005/8/layout/pyramid1"/>
    <dgm:cxn modelId="{E0A2A953-AC34-4C18-9A61-B2D30386AE36}" type="presOf" srcId="{54B017BF-34B3-473B-A77C-69D7099EC44E}" destId="{739C3BD2-3EE8-44FF-B245-D502A32C44D7}" srcOrd="0" destOrd="0" presId="urn:microsoft.com/office/officeart/2005/8/layout/pyramid1"/>
    <dgm:cxn modelId="{E1FAF98A-A035-47C4-B838-69C4E38FAEAB}" type="presOf" srcId="{329C0BC3-FA9B-43AA-8A56-9B927E35D098}" destId="{9A1556C0-554B-42A0-940D-9B82186627FA}" srcOrd="1" destOrd="0" presId="urn:microsoft.com/office/officeart/2005/8/layout/pyramid1"/>
    <dgm:cxn modelId="{3280A88C-1306-465C-9C6E-7553E550650A}" type="presOf" srcId="{329C0BC3-FA9B-43AA-8A56-9B927E35D098}" destId="{1704E87F-3AD7-4B32-9E6F-E8C23F5A8B3C}" srcOrd="0" destOrd="0" presId="urn:microsoft.com/office/officeart/2005/8/layout/pyramid1"/>
    <dgm:cxn modelId="{0925929C-F312-4EBE-88C9-005FDADCE713}" type="presOf" srcId="{0CAFA3EF-84B9-4D5F-B2BF-C89220EAE7D3}" destId="{F134A09A-AFBA-40F9-9707-EBBD10998C38}" srcOrd="1" destOrd="0" presId="urn:microsoft.com/office/officeart/2005/8/layout/pyramid1"/>
    <dgm:cxn modelId="{6B6161D1-E91A-4181-B030-8C347E813518}" type="presOf" srcId="{29DE12F3-AA98-486D-826C-AB3885C95818}" destId="{6F1D8638-5E57-4D9B-95AB-81546086C37A}" srcOrd="1" destOrd="0" presId="urn:microsoft.com/office/officeart/2005/8/layout/pyramid1"/>
    <dgm:cxn modelId="{93C02BDB-0C92-4762-B5C1-18025C589406}" srcId="{54B017BF-34B3-473B-A77C-69D7099EC44E}" destId="{29DE12F3-AA98-486D-826C-AB3885C95818}" srcOrd="1" destOrd="0" parTransId="{C9B800D2-93D1-43BB-86BE-6B0C2CECB56B}" sibTransId="{69FE8027-3DEC-4E20-953E-BFE4169AA0D5}"/>
    <dgm:cxn modelId="{DB7B46EF-8B23-41C0-A72C-045CB7CCA62E}" type="presOf" srcId="{0CAFA3EF-84B9-4D5F-B2BF-C89220EAE7D3}" destId="{E1D0F183-B2B1-4204-B23E-9D5D8B1BDECB}" srcOrd="0" destOrd="0" presId="urn:microsoft.com/office/officeart/2005/8/layout/pyramid1"/>
    <dgm:cxn modelId="{D3D50573-CDE8-4A78-B13B-0E03B2D49B42}" type="presParOf" srcId="{739C3BD2-3EE8-44FF-B245-D502A32C44D7}" destId="{DDE48599-4F37-48CA-9723-C82819CD9E11}" srcOrd="0" destOrd="0" presId="urn:microsoft.com/office/officeart/2005/8/layout/pyramid1"/>
    <dgm:cxn modelId="{B3F06FF6-CA46-42A3-9FD4-EDCABD508979}" type="presParOf" srcId="{DDE48599-4F37-48CA-9723-C82819CD9E11}" destId="{1704E87F-3AD7-4B32-9E6F-E8C23F5A8B3C}" srcOrd="0" destOrd="0" presId="urn:microsoft.com/office/officeart/2005/8/layout/pyramid1"/>
    <dgm:cxn modelId="{4A5FBF7C-4CF0-4C27-ACEC-B73B7C5069A3}" type="presParOf" srcId="{DDE48599-4F37-48CA-9723-C82819CD9E11}" destId="{9A1556C0-554B-42A0-940D-9B82186627FA}" srcOrd="1" destOrd="0" presId="urn:microsoft.com/office/officeart/2005/8/layout/pyramid1"/>
    <dgm:cxn modelId="{73EF2B9D-A11D-4D2C-958D-53782C026DAF}" type="presParOf" srcId="{739C3BD2-3EE8-44FF-B245-D502A32C44D7}" destId="{19745132-D63D-4466-A923-38C167D8B720}" srcOrd="1" destOrd="0" presId="urn:microsoft.com/office/officeart/2005/8/layout/pyramid1"/>
    <dgm:cxn modelId="{3CD27B0C-DC8A-4BB8-AA19-BA8CD88337AE}" type="presParOf" srcId="{19745132-D63D-4466-A923-38C167D8B720}" destId="{B41EA0FE-27A9-49CB-8A54-3C9D2D15EE0C}" srcOrd="0" destOrd="0" presId="urn:microsoft.com/office/officeart/2005/8/layout/pyramid1"/>
    <dgm:cxn modelId="{8F701E0B-7F7A-4E1F-AA72-7FDF7CFD26A9}" type="presParOf" srcId="{19745132-D63D-4466-A923-38C167D8B720}" destId="{6F1D8638-5E57-4D9B-95AB-81546086C37A}" srcOrd="1" destOrd="0" presId="urn:microsoft.com/office/officeart/2005/8/layout/pyramid1"/>
    <dgm:cxn modelId="{4BBE600B-53AE-4A0B-BFD9-A2FAFD2FD3B7}" type="presParOf" srcId="{739C3BD2-3EE8-44FF-B245-D502A32C44D7}" destId="{0E71A006-5D46-460E-AC6F-E0880C2E2A40}" srcOrd="2" destOrd="0" presId="urn:microsoft.com/office/officeart/2005/8/layout/pyramid1"/>
    <dgm:cxn modelId="{5A1C39DD-A916-4449-AF42-4387F37BB4D5}" type="presParOf" srcId="{0E71A006-5D46-460E-AC6F-E0880C2E2A40}" destId="{E1D0F183-B2B1-4204-B23E-9D5D8B1BDECB}" srcOrd="0" destOrd="0" presId="urn:microsoft.com/office/officeart/2005/8/layout/pyramid1"/>
    <dgm:cxn modelId="{7606FED3-ABAF-46E2-8763-2FDDD708022B}" type="presParOf" srcId="{0E71A006-5D46-460E-AC6F-E0880C2E2A40}" destId="{F134A09A-AFBA-40F9-9707-EBBD10998C3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017BF-34B3-473B-A77C-69D7099EC44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29C0BC3-FA9B-43AA-8A56-9B927E35D09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sz="1400" dirty="0"/>
        </a:p>
      </dgm:t>
    </dgm:pt>
    <dgm:pt modelId="{60C8EEDF-A721-40CF-9B46-21B0479295A1}" type="parTrans" cxnId="{065C401B-2689-4744-A73A-A21D2E23DA93}">
      <dgm:prSet/>
      <dgm:spPr/>
      <dgm:t>
        <a:bodyPr/>
        <a:lstStyle/>
        <a:p>
          <a:endParaRPr lang="en-US"/>
        </a:p>
      </dgm:t>
    </dgm:pt>
    <dgm:pt modelId="{5378AB89-7F27-44F4-8ADE-AA18BA9613AF}" type="sibTrans" cxnId="{065C401B-2689-4744-A73A-A21D2E23DA93}">
      <dgm:prSet/>
      <dgm:spPr/>
      <dgm:t>
        <a:bodyPr/>
        <a:lstStyle/>
        <a:p>
          <a:endParaRPr lang="en-US"/>
        </a:p>
      </dgm:t>
    </dgm:pt>
    <dgm:pt modelId="{0CAFA3EF-84B9-4D5F-B2BF-C89220EAE7D3}">
      <dgm:prSet phldrT="[Text]" phldr="1"/>
      <dgm:spPr>
        <a:solidFill>
          <a:srgbClr val="33CCFF">
            <a:alpha val="50196"/>
          </a:srgbClr>
        </a:solidFill>
      </dgm:spPr>
      <dgm:t>
        <a:bodyPr/>
        <a:lstStyle/>
        <a:p>
          <a:endParaRPr lang="en-US"/>
        </a:p>
      </dgm:t>
    </dgm:pt>
    <dgm:pt modelId="{61AA1684-7BBF-444A-9BC5-12DBF4921389}" type="parTrans" cxnId="{2529430F-2553-4BA1-A31D-C6662DBFE950}">
      <dgm:prSet/>
      <dgm:spPr/>
      <dgm:t>
        <a:bodyPr/>
        <a:lstStyle/>
        <a:p>
          <a:endParaRPr lang="en-US"/>
        </a:p>
      </dgm:t>
    </dgm:pt>
    <dgm:pt modelId="{8AAEA331-C487-4C67-ACF1-E6B0D65B52C2}" type="sibTrans" cxnId="{2529430F-2553-4BA1-A31D-C6662DBFE950}">
      <dgm:prSet/>
      <dgm:spPr/>
      <dgm:t>
        <a:bodyPr/>
        <a:lstStyle/>
        <a:p>
          <a:endParaRPr lang="en-US"/>
        </a:p>
      </dgm:t>
    </dgm:pt>
    <dgm:pt modelId="{29DE12F3-AA98-486D-826C-AB3885C95818}">
      <dgm:prSet phldrT="[Text]" phldr="1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69FE8027-3DEC-4E20-953E-BFE4169AA0D5}" type="sibTrans" cxnId="{93C02BDB-0C92-4762-B5C1-18025C589406}">
      <dgm:prSet/>
      <dgm:spPr/>
      <dgm:t>
        <a:bodyPr/>
        <a:lstStyle/>
        <a:p>
          <a:endParaRPr lang="en-US"/>
        </a:p>
      </dgm:t>
    </dgm:pt>
    <dgm:pt modelId="{C9B800D2-93D1-43BB-86BE-6B0C2CECB56B}" type="parTrans" cxnId="{93C02BDB-0C92-4762-B5C1-18025C589406}">
      <dgm:prSet/>
      <dgm:spPr/>
      <dgm:t>
        <a:bodyPr/>
        <a:lstStyle/>
        <a:p>
          <a:endParaRPr lang="en-US"/>
        </a:p>
      </dgm:t>
    </dgm:pt>
    <dgm:pt modelId="{739C3BD2-3EE8-44FF-B245-D502A32C44D7}" type="pres">
      <dgm:prSet presAssocID="{54B017BF-34B3-473B-A77C-69D7099EC44E}" presName="Name0" presStyleCnt="0">
        <dgm:presLayoutVars>
          <dgm:dir/>
          <dgm:animLvl val="lvl"/>
          <dgm:resizeHandles val="exact"/>
        </dgm:presLayoutVars>
      </dgm:prSet>
      <dgm:spPr/>
    </dgm:pt>
    <dgm:pt modelId="{DDE48599-4F37-48CA-9723-C82819CD9E11}" type="pres">
      <dgm:prSet presAssocID="{329C0BC3-FA9B-43AA-8A56-9B927E35D098}" presName="Name8" presStyleCnt="0"/>
      <dgm:spPr/>
    </dgm:pt>
    <dgm:pt modelId="{1704E87F-3AD7-4B32-9E6F-E8C23F5A8B3C}" type="pres">
      <dgm:prSet presAssocID="{329C0BC3-FA9B-43AA-8A56-9B927E35D098}" presName="level" presStyleLbl="node1" presStyleIdx="0" presStyleCnt="3">
        <dgm:presLayoutVars>
          <dgm:chMax val="1"/>
          <dgm:bulletEnabled val="1"/>
        </dgm:presLayoutVars>
      </dgm:prSet>
      <dgm:spPr/>
    </dgm:pt>
    <dgm:pt modelId="{9A1556C0-554B-42A0-940D-9B82186627FA}" type="pres">
      <dgm:prSet presAssocID="{329C0BC3-FA9B-43AA-8A56-9B927E35D09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9745132-D63D-4466-A923-38C167D8B720}" type="pres">
      <dgm:prSet presAssocID="{29DE12F3-AA98-486D-826C-AB3885C95818}" presName="Name8" presStyleCnt="0"/>
      <dgm:spPr/>
    </dgm:pt>
    <dgm:pt modelId="{B41EA0FE-27A9-49CB-8A54-3C9D2D15EE0C}" type="pres">
      <dgm:prSet presAssocID="{29DE12F3-AA98-486D-826C-AB3885C95818}" presName="level" presStyleLbl="node1" presStyleIdx="1" presStyleCnt="3">
        <dgm:presLayoutVars>
          <dgm:chMax val="1"/>
          <dgm:bulletEnabled val="1"/>
        </dgm:presLayoutVars>
      </dgm:prSet>
      <dgm:spPr/>
    </dgm:pt>
    <dgm:pt modelId="{6F1D8638-5E57-4D9B-95AB-81546086C37A}" type="pres">
      <dgm:prSet presAssocID="{29DE12F3-AA98-486D-826C-AB3885C95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71A006-5D46-460E-AC6F-E0880C2E2A40}" type="pres">
      <dgm:prSet presAssocID="{0CAFA3EF-84B9-4D5F-B2BF-C89220EAE7D3}" presName="Name8" presStyleCnt="0"/>
      <dgm:spPr/>
    </dgm:pt>
    <dgm:pt modelId="{E1D0F183-B2B1-4204-B23E-9D5D8B1BDECB}" type="pres">
      <dgm:prSet presAssocID="{0CAFA3EF-84B9-4D5F-B2BF-C89220EAE7D3}" presName="level" presStyleLbl="node1" presStyleIdx="2" presStyleCnt="3">
        <dgm:presLayoutVars>
          <dgm:chMax val="1"/>
          <dgm:bulletEnabled val="1"/>
        </dgm:presLayoutVars>
      </dgm:prSet>
      <dgm:spPr/>
    </dgm:pt>
    <dgm:pt modelId="{F134A09A-AFBA-40F9-9707-EBBD10998C38}" type="pres">
      <dgm:prSet presAssocID="{0CAFA3EF-84B9-4D5F-B2BF-C89220EAE7D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529430F-2553-4BA1-A31D-C6662DBFE950}" srcId="{54B017BF-34B3-473B-A77C-69D7099EC44E}" destId="{0CAFA3EF-84B9-4D5F-B2BF-C89220EAE7D3}" srcOrd="2" destOrd="0" parTransId="{61AA1684-7BBF-444A-9BC5-12DBF4921389}" sibTransId="{8AAEA331-C487-4C67-ACF1-E6B0D65B52C2}"/>
    <dgm:cxn modelId="{065C401B-2689-4744-A73A-A21D2E23DA93}" srcId="{54B017BF-34B3-473B-A77C-69D7099EC44E}" destId="{329C0BC3-FA9B-43AA-8A56-9B927E35D098}" srcOrd="0" destOrd="0" parTransId="{60C8EEDF-A721-40CF-9B46-21B0479295A1}" sibTransId="{5378AB89-7F27-44F4-8ADE-AA18BA9613AF}"/>
    <dgm:cxn modelId="{466B8271-997A-4CB0-83D3-E31D5094735C}" type="presOf" srcId="{29DE12F3-AA98-486D-826C-AB3885C95818}" destId="{B41EA0FE-27A9-49CB-8A54-3C9D2D15EE0C}" srcOrd="0" destOrd="0" presId="urn:microsoft.com/office/officeart/2005/8/layout/pyramid1"/>
    <dgm:cxn modelId="{E0A2A953-AC34-4C18-9A61-B2D30386AE36}" type="presOf" srcId="{54B017BF-34B3-473B-A77C-69D7099EC44E}" destId="{739C3BD2-3EE8-44FF-B245-D502A32C44D7}" srcOrd="0" destOrd="0" presId="urn:microsoft.com/office/officeart/2005/8/layout/pyramid1"/>
    <dgm:cxn modelId="{E1FAF98A-A035-47C4-B838-69C4E38FAEAB}" type="presOf" srcId="{329C0BC3-FA9B-43AA-8A56-9B927E35D098}" destId="{9A1556C0-554B-42A0-940D-9B82186627FA}" srcOrd="1" destOrd="0" presId="urn:microsoft.com/office/officeart/2005/8/layout/pyramid1"/>
    <dgm:cxn modelId="{3280A88C-1306-465C-9C6E-7553E550650A}" type="presOf" srcId="{329C0BC3-FA9B-43AA-8A56-9B927E35D098}" destId="{1704E87F-3AD7-4B32-9E6F-E8C23F5A8B3C}" srcOrd="0" destOrd="0" presId="urn:microsoft.com/office/officeart/2005/8/layout/pyramid1"/>
    <dgm:cxn modelId="{0925929C-F312-4EBE-88C9-005FDADCE713}" type="presOf" srcId="{0CAFA3EF-84B9-4D5F-B2BF-C89220EAE7D3}" destId="{F134A09A-AFBA-40F9-9707-EBBD10998C38}" srcOrd="1" destOrd="0" presId="urn:microsoft.com/office/officeart/2005/8/layout/pyramid1"/>
    <dgm:cxn modelId="{6B6161D1-E91A-4181-B030-8C347E813518}" type="presOf" srcId="{29DE12F3-AA98-486D-826C-AB3885C95818}" destId="{6F1D8638-5E57-4D9B-95AB-81546086C37A}" srcOrd="1" destOrd="0" presId="urn:microsoft.com/office/officeart/2005/8/layout/pyramid1"/>
    <dgm:cxn modelId="{93C02BDB-0C92-4762-B5C1-18025C589406}" srcId="{54B017BF-34B3-473B-A77C-69D7099EC44E}" destId="{29DE12F3-AA98-486D-826C-AB3885C95818}" srcOrd="1" destOrd="0" parTransId="{C9B800D2-93D1-43BB-86BE-6B0C2CECB56B}" sibTransId="{69FE8027-3DEC-4E20-953E-BFE4169AA0D5}"/>
    <dgm:cxn modelId="{DB7B46EF-8B23-41C0-A72C-045CB7CCA62E}" type="presOf" srcId="{0CAFA3EF-84B9-4D5F-B2BF-C89220EAE7D3}" destId="{E1D0F183-B2B1-4204-B23E-9D5D8B1BDECB}" srcOrd="0" destOrd="0" presId="urn:microsoft.com/office/officeart/2005/8/layout/pyramid1"/>
    <dgm:cxn modelId="{D3D50573-CDE8-4A78-B13B-0E03B2D49B42}" type="presParOf" srcId="{739C3BD2-3EE8-44FF-B245-D502A32C44D7}" destId="{DDE48599-4F37-48CA-9723-C82819CD9E11}" srcOrd="0" destOrd="0" presId="urn:microsoft.com/office/officeart/2005/8/layout/pyramid1"/>
    <dgm:cxn modelId="{B3F06FF6-CA46-42A3-9FD4-EDCABD508979}" type="presParOf" srcId="{DDE48599-4F37-48CA-9723-C82819CD9E11}" destId="{1704E87F-3AD7-4B32-9E6F-E8C23F5A8B3C}" srcOrd="0" destOrd="0" presId="urn:microsoft.com/office/officeart/2005/8/layout/pyramid1"/>
    <dgm:cxn modelId="{4A5FBF7C-4CF0-4C27-ACEC-B73B7C5069A3}" type="presParOf" srcId="{DDE48599-4F37-48CA-9723-C82819CD9E11}" destId="{9A1556C0-554B-42A0-940D-9B82186627FA}" srcOrd="1" destOrd="0" presId="urn:microsoft.com/office/officeart/2005/8/layout/pyramid1"/>
    <dgm:cxn modelId="{73EF2B9D-A11D-4D2C-958D-53782C026DAF}" type="presParOf" srcId="{739C3BD2-3EE8-44FF-B245-D502A32C44D7}" destId="{19745132-D63D-4466-A923-38C167D8B720}" srcOrd="1" destOrd="0" presId="urn:microsoft.com/office/officeart/2005/8/layout/pyramid1"/>
    <dgm:cxn modelId="{3CD27B0C-DC8A-4BB8-AA19-BA8CD88337AE}" type="presParOf" srcId="{19745132-D63D-4466-A923-38C167D8B720}" destId="{B41EA0FE-27A9-49CB-8A54-3C9D2D15EE0C}" srcOrd="0" destOrd="0" presId="urn:microsoft.com/office/officeart/2005/8/layout/pyramid1"/>
    <dgm:cxn modelId="{8F701E0B-7F7A-4E1F-AA72-7FDF7CFD26A9}" type="presParOf" srcId="{19745132-D63D-4466-A923-38C167D8B720}" destId="{6F1D8638-5E57-4D9B-95AB-81546086C37A}" srcOrd="1" destOrd="0" presId="urn:microsoft.com/office/officeart/2005/8/layout/pyramid1"/>
    <dgm:cxn modelId="{4BBE600B-53AE-4A0B-BFD9-A2FAFD2FD3B7}" type="presParOf" srcId="{739C3BD2-3EE8-44FF-B245-D502A32C44D7}" destId="{0E71A006-5D46-460E-AC6F-E0880C2E2A40}" srcOrd="2" destOrd="0" presId="urn:microsoft.com/office/officeart/2005/8/layout/pyramid1"/>
    <dgm:cxn modelId="{5A1C39DD-A916-4449-AF42-4387F37BB4D5}" type="presParOf" srcId="{0E71A006-5D46-460E-AC6F-E0880C2E2A40}" destId="{E1D0F183-B2B1-4204-B23E-9D5D8B1BDECB}" srcOrd="0" destOrd="0" presId="urn:microsoft.com/office/officeart/2005/8/layout/pyramid1"/>
    <dgm:cxn modelId="{7606FED3-ABAF-46E2-8763-2FDDD708022B}" type="presParOf" srcId="{0E71A006-5D46-460E-AC6F-E0880C2E2A40}" destId="{F134A09A-AFBA-40F9-9707-EBBD10998C3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B017BF-34B3-473B-A77C-69D7099EC44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29C0BC3-FA9B-43AA-8A56-9B927E35D09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sz="1400" dirty="0"/>
        </a:p>
      </dgm:t>
    </dgm:pt>
    <dgm:pt modelId="{60C8EEDF-A721-40CF-9B46-21B0479295A1}" type="parTrans" cxnId="{065C401B-2689-4744-A73A-A21D2E23DA93}">
      <dgm:prSet/>
      <dgm:spPr/>
      <dgm:t>
        <a:bodyPr/>
        <a:lstStyle/>
        <a:p>
          <a:endParaRPr lang="en-US"/>
        </a:p>
      </dgm:t>
    </dgm:pt>
    <dgm:pt modelId="{5378AB89-7F27-44F4-8ADE-AA18BA9613AF}" type="sibTrans" cxnId="{065C401B-2689-4744-A73A-A21D2E23DA93}">
      <dgm:prSet/>
      <dgm:spPr/>
      <dgm:t>
        <a:bodyPr/>
        <a:lstStyle/>
        <a:p>
          <a:endParaRPr lang="en-US"/>
        </a:p>
      </dgm:t>
    </dgm:pt>
    <dgm:pt modelId="{0CAFA3EF-84B9-4D5F-B2BF-C89220EAE7D3}">
      <dgm:prSet phldrT="[Text]" phldr="1"/>
      <dgm:spPr>
        <a:solidFill>
          <a:schemeClr val="bg1">
            <a:lumMod val="75000"/>
            <a:alpha val="50196"/>
          </a:schemeClr>
        </a:solidFill>
      </dgm:spPr>
      <dgm:t>
        <a:bodyPr/>
        <a:lstStyle/>
        <a:p>
          <a:endParaRPr lang="en-US"/>
        </a:p>
      </dgm:t>
    </dgm:pt>
    <dgm:pt modelId="{61AA1684-7BBF-444A-9BC5-12DBF4921389}" type="parTrans" cxnId="{2529430F-2553-4BA1-A31D-C6662DBFE950}">
      <dgm:prSet/>
      <dgm:spPr/>
      <dgm:t>
        <a:bodyPr/>
        <a:lstStyle/>
        <a:p>
          <a:endParaRPr lang="en-US"/>
        </a:p>
      </dgm:t>
    </dgm:pt>
    <dgm:pt modelId="{8AAEA331-C487-4C67-ACF1-E6B0D65B52C2}" type="sibTrans" cxnId="{2529430F-2553-4BA1-A31D-C6662DBFE950}">
      <dgm:prSet/>
      <dgm:spPr/>
      <dgm:t>
        <a:bodyPr/>
        <a:lstStyle/>
        <a:p>
          <a:endParaRPr lang="en-US"/>
        </a:p>
      </dgm:t>
    </dgm:pt>
    <dgm:pt modelId="{29DE12F3-AA98-486D-826C-AB3885C95818}">
      <dgm:prSet phldrT="[Text]" phldr="1"/>
      <dgm:spPr>
        <a:solidFill>
          <a:srgbClr val="33CC33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69FE8027-3DEC-4E20-953E-BFE4169AA0D5}" type="sibTrans" cxnId="{93C02BDB-0C92-4762-B5C1-18025C589406}">
      <dgm:prSet/>
      <dgm:spPr/>
      <dgm:t>
        <a:bodyPr/>
        <a:lstStyle/>
        <a:p>
          <a:endParaRPr lang="en-US"/>
        </a:p>
      </dgm:t>
    </dgm:pt>
    <dgm:pt modelId="{C9B800D2-93D1-43BB-86BE-6B0C2CECB56B}" type="parTrans" cxnId="{93C02BDB-0C92-4762-B5C1-18025C589406}">
      <dgm:prSet/>
      <dgm:spPr/>
      <dgm:t>
        <a:bodyPr/>
        <a:lstStyle/>
        <a:p>
          <a:endParaRPr lang="en-US"/>
        </a:p>
      </dgm:t>
    </dgm:pt>
    <dgm:pt modelId="{739C3BD2-3EE8-44FF-B245-D502A32C44D7}" type="pres">
      <dgm:prSet presAssocID="{54B017BF-34B3-473B-A77C-69D7099EC44E}" presName="Name0" presStyleCnt="0">
        <dgm:presLayoutVars>
          <dgm:dir/>
          <dgm:animLvl val="lvl"/>
          <dgm:resizeHandles val="exact"/>
        </dgm:presLayoutVars>
      </dgm:prSet>
      <dgm:spPr/>
    </dgm:pt>
    <dgm:pt modelId="{DDE48599-4F37-48CA-9723-C82819CD9E11}" type="pres">
      <dgm:prSet presAssocID="{329C0BC3-FA9B-43AA-8A56-9B927E35D098}" presName="Name8" presStyleCnt="0"/>
      <dgm:spPr/>
    </dgm:pt>
    <dgm:pt modelId="{1704E87F-3AD7-4B32-9E6F-E8C23F5A8B3C}" type="pres">
      <dgm:prSet presAssocID="{329C0BC3-FA9B-43AA-8A56-9B927E35D098}" presName="level" presStyleLbl="node1" presStyleIdx="0" presStyleCnt="3">
        <dgm:presLayoutVars>
          <dgm:chMax val="1"/>
          <dgm:bulletEnabled val="1"/>
        </dgm:presLayoutVars>
      </dgm:prSet>
      <dgm:spPr/>
    </dgm:pt>
    <dgm:pt modelId="{9A1556C0-554B-42A0-940D-9B82186627FA}" type="pres">
      <dgm:prSet presAssocID="{329C0BC3-FA9B-43AA-8A56-9B927E35D09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9745132-D63D-4466-A923-38C167D8B720}" type="pres">
      <dgm:prSet presAssocID="{29DE12F3-AA98-486D-826C-AB3885C95818}" presName="Name8" presStyleCnt="0"/>
      <dgm:spPr/>
    </dgm:pt>
    <dgm:pt modelId="{B41EA0FE-27A9-49CB-8A54-3C9D2D15EE0C}" type="pres">
      <dgm:prSet presAssocID="{29DE12F3-AA98-486D-826C-AB3885C95818}" presName="level" presStyleLbl="node1" presStyleIdx="1" presStyleCnt="3">
        <dgm:presLayoutVars>
          <dgm:chMax val="1"/>
          <dgm:bulletEnabled val="1"/>
        </dgm:presLayoutVars>
      </dgm:prSet>
      <dgm:spPr/>
    </dgm:pt>
    <dgm:pt modelId="{6F1D8638-5E57-4D9B-95AB-81546086C37A}" type="pres">
      <dgm:prSet presAssocID="{29DE12F3-AA98-486D-826C-AB3885C95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71A006-5D46-460E-AC6F-E0880C2E2A40}" type="pres">
      <dgm:prSet presAssocID="{0CAFA3EF-84B9-4D5F-B2BF-C89220EAE7D3}" presName="Name8" presStyleCnt="0"/>
      <dgm:spPr/>
    </dgm:pt>
    <dgm:pt modelId="{E1D0F183-B2B1-4204-B23E-9D5D8B1BDECB}" type="pres">
      <dgm:prSet presAssocID="{0CAFA3EF-84B9-4D5F-B2BF-C89220EAE7D3}" presName="level" presStyleLbl="node1" presStyleIdx="2" presStyleCnt="3">
        <dgm:presLayoutVars>
          <dgm:chMax val="1"/>
          <dgm:bulletEnabled val="1"/>
        </dgm:presLayoutVars>
      </dgm:prSet>
      <dgm:spPr/>
    </dgm:pt>
    <dgm:pt modelId="{F134A09A-AFBA-40F9-9707-EBBD10998C38}" type="pres">
      <dgm:prSet presAssocID="{0CAFA3EF-84B9-4D5F-B2BF-C89220EAE7D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529430F-2553-4BA1-A31D-C6662DBFE950}" srcId="{54B017BF-34B3-473B-A77C-69D7099EC44E}" destId="{0CAFA3EF-84B9-4D5F-B2BF-C89220EAE7D3}" srcOrd="2" destOrd="0" parTransId="{61AA1684-7BBF-444A-9BC5-12DBF4921389}" sibTransId="{8AAEA331-C487-4C67-ACF1-E6B0D65B52C2}"/>
    <dgm:cxn modelId="{065C401B-2689-4744-A73A-A21D2E23DA93}" srcId="{54B017BF-34B3-473B-A77C-69D7099EC44E}" destId="{329C0BC3-FA9B-43AA-8A56-9B927E35D098}" srcOrd="0" destOrd="0" parTransId="{60C8EEDF-A721-40CF-9B46-21B0479295A1}" sibTransId="{5378AB89-7F27-44F4-8ADE-AA18BA9613AF}"/>
    <dgm:cxn modelId="{466B8271-997A-4CB0-83D3-E31D5094735C}" type="presOf" srcId="{29DE12F3-AA98-486D-826C-AB3885C95818}" destId="{B41EA0FE-27A9-49CB-8A54-3C9D2D15EE0C}" srcOrd="0" destOrd="0" presId="urn:microsoft.com/office/officeart/2005/8/layout/pyramid1"/>
    <dgm:cxn modelId="{E0A2A953-AC34-4C18-9A61-B2D30386AE36}" type="presOf" srcId="{54B017BF-34B3-473B-A77C-69D7099EC44E}" destId="{739C3BD2-3EE8-44FF-B245-D502A32C44D7}" srcOrd="0" destOrd="0" presId="urn:microsoft.com/office/officeart/2005/8/layout/pyramid1"/>
    <dgm:cxn modelId="{E1FAF98A-A035-47C4-B838-69C4E38FAEAB}" type="presOf" srcId="{329C0BC3-FA9B-43AA-8A56-9B927E35D098}" destId="{9A1556C0-554B-42A0-940D-9B82186627FA}" srcOrd="1" destOrd="0" presId="urn:microsoft.com/office/officeart/2005/8/layout/pyramid1"/>
    <dgm:cxn modelId="{3280A88C-1306-465C-9C6E-7553E550650A}" type="presOf" srcId="{329C0BC3-FA9B-43AA-8A56-9B927E35D098}" destId="{1704E87F-3AD7-4B32-9E6F-E8C23F5A8B3C}" srcOrd="0" destOrd="0" presId="urn:microsoft.com/office/officeart/2005/8/layout/pyramid1"/>
    <dgm:cxn modelId="{0925929C-F312-4EBE-88C9-005FDADCE713}" type="presOf" srcId="{0CAFA3EF-84B9-4D5F-B2BF-C89220EAE7D3}" destId="{F134A09A-AFBA-40F9-9707-EBBD10998C38}" srcOrd="1" destOrd="0" presId="urn:microsoft.com/office/officeart/2005/8/layout/pyramid1"/>
    <dgm:cxn modelId="{6B6161D1-E91A-4181-B030-8C347E813518}" type="presOf" srcId="{29DE12F3-AA98-486D-826C-AB3885C95818}" destId="{6F1D8638-5E57-4D9B-95AB-81546086C37A}" srcOrd="1" destOrd="0" presId="urn:microsoft.com/office/officeart/2005/8/layout/pyramid1"/>
    <dgm:cxn modelId="{93C02BDB-0C92-4762-B5C1-18025C589406}" srcId="{54B017BF-34B3-473B-A77C-69D7099EC44E}" destId="{29DE12F3-AA98-486D-826C-AB3885C95818}" srcOrd="1" destOrd="0" parTransId="{C9B800D2-93D1-43BB-86BE-6B0C2CECB56B}" sibTransId="{69FE8027-3DEC-4E20-953E-BFE4169AA0D5}"/>
    <dgm:cxn modelId="{DB7B46EF-8B23-41C0-A72C-045CB7CCA62E}" type="presOf" srcId="{0CAFA3EF-84B9-4D5F-B2BF-C89220EAE7D3}" destId="{E1D0F183-B2B1-4204-B23E-9D5D8B1BDECB}" srcOrd="0" destOrd="0" presId="urn:microsoft.com/office/officeart/2005/8/layout/pyramid1"/>
    <dgm:cxn modelId="{D3D50573-CDE8-4A78-B13B-0E03B2D49B42}" type="presParOf" srcId="{739C3BD2-3EE8-44FF-B245-D502A32C44D7}" destId="{DDE48599-4F37-48CA-9723-C82819CD9E11}" srcOrd="0" destOrd="0" presId="urn:microsoft.com/office/officeart/2005/8/layout/pyramid1"/>
    <dgm:cxn modelId="{B3F06FF6-CA46-42A3-9FD4-EDCABD508979}" type="presParOf" srcId="{DDE48599-4F37-48CA-9723-C82819CD9E11}" destId="{1704E87F-3AD7-4B32-9E6F-E8C23F5A8B3C}" srcOrd="0" destOrd="0" presId="urn:microsoft.com/office/officeart/2005/8/layout/pyramid1"/>
    <dgm:cxn modelId="{4A5FBF7C-4CF0-4C27-ACEC-B73B7C5069A3}" type="presParOf" srcId="{DDE48599-4F37-48CA-9723-C82819CD9E11}" destId="{9A1556C0-554B-42A0-940D-9B82186627FA}" srcOrd="1" destOrd="0" presId="urn:microsoft.com/office/officeart/2005/8/layout/pyramid1"/>
    <dgm:cxn modelId="{73EF2B9D-A11D-4D2C-958D-53782C026DAF}" type="presParOf" srcId="{739C3BD2-3EE8-44FF-B245-D502A32C44D7}" destId="{19745132-D63D-4466-A923-38C167D8B720}" srcOrd="1" destOrd="0" presId="urn:microsoft.com/office/officeart/2005/8/layout/pyramid1"/>
    <dgm:cxn modelId="{3CD27B0C-DC8A-4BB8-AA19-BA8CD88337AE}" type="presParOf" srcId="{19745132-D63D-4466-A923-38C167D8B720}" destId="{B41EA0FE-27A9-49CB-8A54-3C9D2D15EE0C}" srcOrd="0" destOrd="0" presId="urn:microsoft.com/office/officeart/2005/8/layout/pyramid1"/>
    <dgm:cxn modelId="{8F701E0B-7F7A-4E1F-AA72-7FDF7CFD26A9}" type="presParOf" srcId="{19745132-D63D-4466-A923-38C167D8B720}" destId="{6F1D8638-5E57-4D9B-95AB-81546086C37A}" srcOrd="1" destOrd="0" presId="urn:microsoft.com/office/officeart/2005/8/layout/pyramid1"/>
    <dgm:cxn modelId="{4BBE600B-53AE-4A0B-BFD9-A2FAFD2FD3B7}" type="presParOf" srcId="{739C3BD2-3EE8-44FF-B245-D502A32C44D7}" destId="{0E71A006-5D46-460E-AC6F-E0880C2E2A40}" srcOrd="2" destOrd="0" presId="urn:microsoft.com/office/officeart/2005/8/layout/pyramid1"/>
    <dgm:cxn modelId="{5A1C39DD-A916-4449-AF42-4387F37BB4D5}" type="presParOf" srcId="{0E71A006-5D46-460E-AC6F-E0880C2E2A40}" destId="{E1D0F183-B2B1-4204-B23E-9D5D8B1BDECB}" srcOrd="0" destOrd="0" presId="urn:microsoft.com/office/officeart/2005/8/layout/pyramid1"/>
    <dgm:cxn modelId="{7606FED3-ABAF-46E2-8763-2FDDD708022B}" type="presParOf" srcId="{0E71A006-5D46-460E-AC6F-E0880C2E2A40}" destId="{F134A09A-AFBA-40F9-9707-EBBD10998C3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B017BF-34B3-473B-A77C-69D7099EC44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29C0BC3-FA9B-43AA-8A56-9B927E35D098}">
      <dgm:prSet phldrT="[Text]" custT="1"/>
      <dgm:spPr>
        <a:solidFill>
          <a:srgbClr val="FF6600">
            <a:alpha val="50196"/>
          </a:srgbClr>
        </a:solidFill>
      </dgm:spPr>
      <dgm:t>
        <a:bodyPr/>
        <a:lstStyle/>
        <a:p>
          <a:endParaRPr lang="en-US" sz="1400" dirty="0"/>
        </a:p>
      </dgm:t>
    </dgm:pt>
    <dgm:pt modelId="{60C8EEDF-A721-40CF-9B46-21B0479295A1}" type="parTrans" cxnId="{065C401B-2689-4744-A73A-A21D2E23DA93}">
      <dgm:prSet/>
      <dgm:spPr/>
      <dgm:t>
        <a:bodyPr/>
        <a:lstStyle/>
        <a:p>
          <a:endParaRPr lang="en-US"/>
        </a:p>
      </dgm:t>
    </dgm:pt>
    <dgm:pt modelId="{5378AB89-7F27-44F4-8ADE-AA18BA9613AF}" type="sibTrans" cxnId="{065C401B-2689-4744-A73A-A21D2E23DA93}">
      <dgm:prSet/>
      <dgm:spPr/>
      <dgm:t>
        <a:bodyPr/>
        <a:lstStyle/>
        <a:p>
          <a:endParaRPr lang="en-US"/>
        </a:p>
      </dgm:t>
    </dgm:pt>
    <dgm:pt modelId="{0CAFA3EF-84B9-4D5F-B2BF-C89220EAE7D3}">
      <dgm:prSet phldrT="[Text]" phldr="1"/>
      <dgm:spPr>
        <a:solidFill>
          <a:schemeClr val="bg1">
            <a:lumMod val="75000"/>
            <a:alpha val="50196"/>
          </a:schemeClr>
        </a:solidFill>
      </dgm:spPr>
      <dgm:t>
        <a:bodyPr/>
        <a:lstStyle/>
        <a:p>
          <a:endParaRPr lang="en-US"/>
        </a:p>
      </dgm:t>
    </dgm:pt>
    <dgm:pt modelId="{61AA1684-7BBF-444A-9BC5-12DBF4921389}" type="parTrans" cxnId="{2529430F-2553-4BA1-A31D-C6662DBFE950}">
      <dgm:prSet/>
      <dgm:spPr/>
      <dgm:t>
        <a:bodyPr/>
        <a:lstStyle/>
        <a:p>
          <a:endParaRPr lang="en-US"/>
        </a:p>
      </dgm:t>
    </dgm:pt>
    <dgm:pt modelId="{8AAEA331-C487-4C67-ACF1-E6B0D65B52C2}" type="sibTrans" cxnId="{2529430F-2553-4BA1-A31D-C6662DBFE950}">
      <dgm:prSet/>
      <dgm:spPr/>
      <dgm:t>
        <a:bodyPr/>
        <a:lstStyle/>
        <a:p>
          <a:endParaRPr lang="en-US"/>
        </a:p>
      </dgm:t>
    </dgm:pt>
    <dgm:pt modelId="{29DE12F3-AA98-486D-826C-AB3885C95818}">
      <dgm:prSet phldrT="[Text]" phldr="1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69FE8027-3DEC-4E20-953E-BFE4169AA0D5}" type="sibTrans" cxnId="{93C02BDB-0C92-4762-B5C1-18025C589406}">
      <dgm:prSet/>
      <dgm:spPr/>
      <dgm:t>
        <a:bodyPr/>
        <a:lstStyle/>
        <a:p>
          <a:endParaRPr lang="en-US"/>
        </a:p>
      </dgm:t>
    </dgm:pt>
    <dgm:pt modelId="{C9B800D2-93D1-43BB-86BE-6B0C2CECB56B}" type="parTrans" cxnId="{93C02BDB-0C92-4762-B5C1-18025C589406}">
      <dgm:prSet/>
      <dgm:spPr/>
      <dgm:t>
        <a:bodyPr/>
        <a:lstStyle/>
        <a:p>
          <a:endParaRPr lang="en-US"/>
        </a:p>
      </dgm:t>
    </dgm:pt>
    <dgm:pt modelId="{739C3BD2-3EE8-44FF-B245-D502A32C44D7}" type="pres">
      <dgm:prSet presAssocID="{54B017BF-34B3-473B-A77C-69D7099EC44E}" presName="Name0" presStyleCnt="0">
        <dgm:presLayoutVars>
          <dgm:dir/>
          <dgm:animLvl val="lvl"/>
          <dgm:resizeHandles val="exact"/>
        </dgm:presLayoutVars>
      </dgm:prSet>
      <dgm:spPr/>
    </dgm:pt>
    <dgm:pt modelId="{DDE48599-4F37-48CA-9723-C82819CD9E11}" type="pres">
      <dgm:prSet presAssocID="{329C0BC3-FA9B-43AA-8A56-9B927E35D098}" presName="Name8" presStyleCnt="0"/>
      <dgm:spPr/>
    </dgm:pt>
    <dgm:pt modelId="{1704E87F-3AD7-4B32-9E6F-E8C23F5A8B3C}" type="pres">
      <dgm:prSet presAssocID="{329C0BC3-FA9B-43AA-8A56-9B927E35D098}" presName="level" presStyleLbl="node1" presStyleIdx="0" presStyleCnt="3">
        <dgm:presLayoutVars>
          <dgm:chMax val="1"/>
          <dgm:bulletEnabled val="1"/>
        </dgm:presLayoutVars>
      </dgm:prSet>
      <dgm:spPr/>
    </dgm:pt>
    <dgm:pt modelId="{9A1556C0-554B-42A0-940D-9B82186627FA}" type="pres">
      <dgm:prSet presAssocID="{329C0BC3-FA9B-43AA-8A56-9B927E35D09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9745132-D63D-4466-A923-38C167D8B720}" type="pres">
      <dgm:prSet presAssocID="{29DE12F3-AA98-486D-826C-AB3885C95818}" presName="Name8" presStyleCnt="0"/>
      <dgm:spPr/>
    </dgm:pt>
    <dgm:pt modelId="{B41EA0FE-27A9-49CB-8A54-3C9D2D15EE0C}" type="pres">
      <dgm:prSet presAssocID="{29DE12F3-AA98-486D-826C-AB3885C95818}" presName="level" presStyleLbl="node1" presStyleIdx="1" presStyleCnt="3">
        <dgm:presLayoutVars>
          <dgm:chMax val="1"/>
          <dgm:bulletEnabled val="1"/>
        </dgm:presLayoutVars>
      </dgm:prSet>
      <dgm:spPr/>
    </dgm:pt>
    <dgm:pt modelId="{6F1D8638-5E57-4D9B-95AB-81546086C37A}" type="pres">
      <dgm:prSet presAssocID="{29DE12F3-AA98-486D-826C-AB3885C95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71A006-5D46-460E-AC6F-E0880C2E2A40}" type="pres">
      <dgm:prSet presAssocID="{0CAFA3EF-84B9-4D5F-B2BF-C89220EAE7D3}" presName="Name8" presStyleCnt="0"/>
      <dgm:spPr/>
    </dgm:pt>
    <dgm:pt modelId="{E1D0F183-B2B1-4204-B23E-9D5D8B1BDECB}" type="pres">
      <dgm:prSet presAssocID="{0CAFA3EF-84B9-4D5F-B2BF-C89220EAE7D3}" presName="level" presStyleLbl="node1" presStyleIdx="2" presStyleCnt="3">
        <dgm:presLayoutVars>
          <dgm:chMax val="1"/>
          <dgm:bulletEnabled val="1"/>
        </dgm:presLayoutVars>
      </dgm:prSet>
      <dgm:spPr/>
    </dgm:pt>
    <dgm:pt modelId="{F134A09A-AFBA-40F9-9707-EBBD10998C38}" type="pres">
      <dgm:prSet presAssocID="{0CAFA3EF-84B9-4D5F-B2BF-C89220EAE7D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529430F-2553-4BA1-A31D-C6662DBFE950}" srcId="{54B017BF-34B3-473B-A77C-69D7099EC44E}" destId="{0CAFA3EF-84B9-4D5F-B2BF-C89220EAE7D3}" srcOrd="2" destOrd="0" parTransId="{61AA1684-7BBF-444A-9BC5-12DBF4921389}" sibTransId="{8AAEA331-C487-4C67-ACF1-E6B0D65B52C2}"/>
    <dgm:cxn modelId="{065C401B-2689-4744-A73A-A21D2E23DA93}" srcId="{54B017BF-34B3-473B-A77C-69D7099EC44E}" destId="{329C0BC3-FA9B-43AA-8A56-9B927E35D098}" srcOrd="0" destOrd="0" parTransId="{60C8EEDF-A721-40CF-9B46-21B0479295A1}" sibTransId="{5378AB89-7F27-44F4-8ADE-AA18BA9613AF}"/>
    <dgm:cxn modelId="{466B8271-997A-4CB0-83D3-E31D5094735C}" type="presOf" srcId="{29DE12F3-AA98-486D-826C-AB3885C95818}" destId="{B41EA0FE-27A9-49CB-8A54-3C9D2D15EE0C}" srcOrd="0" destOrd="0" presId="urn:microsoft.com/office/officeart/2005/8/layout/pyramid1"/>
    <dgm:cxn modelId="{E0A2A953-AC34-4C18-9A61-B2D30386AE36}" type="presOf" srcId="{54B017BF-34B3-473B-A77C-69D7099EC44E}" destId="{739C3BD2-3EE8-44FF-B245-D502A32C44D7}" srcOrd="0" destOrd="0" presId="urn:microsoft.com/office/officeart/2005/8/layout/pyramid1"/>
    <dgm:cxn modelId="{E1FAF98A-A035-47C4-B838-69C4E38FAEAB}" type="presOf" srcId="{329C0BC3-FA9B-43AA-8A56-9B927E35D098}" destId="{9A1556C0-554B-42A0-940D-9B82186627FA}" srcOrd="1" destOrd="0" presId="urn:microsoft.com/office/officeart/2005/8/layout/pyramid1"/>
    <dgm:cxn modelId="{3280A88C-1306-465C-9C6E-7553E550650A}" type="presOf" srcId="{329C0BC3-FA9B-43AA-8A56-9B927E35D098}" destId="{1704E87F-3AD7-4B32-9E6F-E8C23F5A8B3C}" srcOrd="0" destOrd="0" presId="urn:microsoft.com/office/officeart/2005/8/layout/pyramid1"/>
    <dgm:cxn modelId="{0925929C-F312-4EBE-88C9-005FDADCE713}" type="presOf" srcId="{0CAFA3EF-84B9-4D5F-B2BF-C89220EAE7D3}" destId="{F134A09A-AFBA-40F9-9707-EBBD10998C38}" srcOrd="1" destOrd="0" presId="urn:microsoft.com/office/officeart/2005/8/layout/pyramid1"/>
    <dgm:cxn modelId="{6B6161D1-E91A-4181-B030-8C347E813518}" type="presOf" srcId="{29DE12F3-AA98-486D-826C-AB3885C95818}" destId="{6F1D8638-5E57-4D9B-95AB-81546086C37A}" srcOrd="1" destOrd="0" presId="urn:microsoft.com/office/officeart/2005/8/layout/pyramid1"/>
    <dgm:cxn modelId="{93C02BDB-0C92-4762-B5C1-18025C589406}" srcId="{54B017BF-34B3-473B-A77C-69D7099EC44E}" destId="{29DE12F3-AA98-486D-826C-AB3885C95818}" srcOrd="1" destOrd="0" parTransId="{C9B800D2-93D1-43BB-86BE-6B0C2CECB56B}" sibTransId="{69FE8027-3DEC-4E20-953E-BFE4169AA0D5}"/>
    <dgm:cxn modelId="{DB7B46EF-8B23-41C0-A72C-045CB7CCA62E}" type="presOf" srcId="{0CAFA3EF-84B9-4D5F-B2BF-C89220EAE7D3}" destId="{E1D0F183-B2B1-4204-B23E-9D5D8B1BDECB}" srcOrd="0" destOrd="0" presId="urn:microsoft.com/office/officeart/2005/8/layout/pyramid1"/>
    <dgm:cxn modelId="{D3D50573-CDE8-4A78-B13B-0E03B2D49B42}" type="presParOf" srcId="{739C3BD2-3EE8-44FF-B245-D502A32C44D7}" destId="{DDE48599-4F37-48CA-9723-C82819CD9E11}" srcOrd="0" destOrd="0" presId="urn:microsoft.com/office/officeart/2005/8/layout/pyramid1"/>
    <dgm:cxn modelId="{B3F06FF6-CA46-42A3-9FD4-EDCABD508979}" type="presParOf" srcId="{DDE48599-4F37-48CA-9723-C82819CD9E11}" destId="{1704E87F-3AD7-4B32-9E6F-E8C23F5A8B3C}" srcOrd="0" destOrd="0" presId="urn:microsoft.com/office/officeart/2005/8/layout/pyramid1"/>
    <dgm:cxn modelId="{4A5FBF7C-4CF0-4C27-ACEC-B73B7C5069A3}" type="presParOf" srcId="{DDE48599-4F37-48CA-9723-C82819CD9E11}" destId="{9A1556C0-554B-42A0-940D-9B82186627FA}" srcOrd="1" destOrd="0" presId="urn:microsoft.com/office/officeart/2005/8/layout/pyramid1"/>
    <dgm:cxn modelId="{73EF2B9D-A11D-4D2C-958D-53782C026DAF}" type="presParOf" srcId="{739C3BD2-3EE8-44FF-B245-D502A32C44D7}" destId="{19745132-D63D-4466-A923-38C167D8B720}" srcOrd="1" destOrd="0" presId="urn:microsoft.com/office/officeart/2005/8/layout/pyramid1"/>
    <dgm:cxn modelId="{3CD27B0C-DC8A-4BB8-AA19-BA8CD88337AE}" type="presParOf" srcId="{19745132-D63D-4466-A923-38C167D8B720}" destId="{B41EA0FE-27A9-49CB-8A54-3C9D2D15EE0C}" srcOrd="0" destOrd="0" presId="urn:microsoft.com/office/officeart/2005/8/layout/pyramid1"/>
    <dgm:cxn modelId="{8F701E0B-7F7A-4E1F-AA72-7FDF7CFD26A9}" type="presParOf" srcId="{19745132-D63D-4466-A923-38C167D8B720}" destId="{6F1D8638-5E57-4D9B-95AB-81546086C37A}" srcOrd="1" destOrd="0" presId="urn:microsoft.com/office/officeart/2005/8/layout/pyramid1"/>
    <dgm:cxn modelId="{4BBE600B-53AE-4A0B-BFD9-A2FAFD2FD3B7}" type="presParOf" srcId="{739C3BD2-3EE8-44FF-B245-D502A32C44D7}" destId="{0E71A006-5D46-460E-AC6F-E0880C2E2A40}" srcOrd="2" destOrd="0" presId="urn:microsoft.com/office/officeart/2005/8/layout/pyramid1"/>
    <dgm:cxn modelId="{5A1C39DD-A916-4449-AF42-4387F37BB4D5}" type="presParOf" srcId="{0E71A006-5D46-460E-AC6F-E0880C2E2A40}" destId="{E1D0F183-B2B1-4204-B23E-9D5D8B1BDECB}" srcOrd="0" destOrd="0" presId="urn:microsoft.com/office/officeart/2005/8/layout/pyramid1"/>
    <dgm:cxn modelId="{7606FED3-ABAF-46E2-8763-2FDDD708022B}" type="presParOf" srcId="{0E71A006-5D46-460E-AC6F-E0880C2E2A40}" destId="{F134A09A-AFBA-40F9-9707-EBBD10998C3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4E87F-3AD7-4B32-9E6F-E8C23F5A8B3C}">
      <dsp:nvSpPr>
        <dsp:cNvPr id="0" name=""/>
        <dsp:cNvSpPr/>
      </dsp:nvSpPr>
      <dsp:spPr>
        <a:xfrm>
          <a:off x="2037080" y="0"/>
          <a:ext cx="2037080" cy="1468064"/>
        </a:xfrm>
        <a:prstGeom prst="trapezoid">
          <a:avLst>
            <a:gd name="adj" fmla="val 69380"/>
          </a:avLst>
        </a:prstGeom>
        <a:solidFill>
          <a:srgbClr val="FF6600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037080" y="0"/>
        <a:ext cx="2037080" cy="1468064"/>
      </dsp:txXfrm>
    </dsp:sp>
    <dsp:sp modelId="{B41EA0FE-27A9-49CB-8A54-3C9D2D15EE0C}">
      <dsp:nvSpPr>
        <dsp:cNvPr id="0" name=""/>
        <dsp:cNvSpPr/>
      </dsp:nvSpPr>
      <dsp:spPr>
        <a:xfrm>
          <a:off x="1018540" y="1468063"/>
          <a:ext cx="4074160" cy="1468064"/>
        </a:xfrm>
        <a:prstGeom prst="trapezoid">
          <a:avLst>
            <a:gd name="adj" fmla="val 69380"/>
          </a:avLst>
        </a:prstGeom>
        <a:solidFill>
          <a:srgbClr val="33CC33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731517" y="1468063"/>
        <a:ext cx="2648204" cy="1468064"/>
      </dsp:txXfrm>
    </dsp:sp>
    <dsp:sp modelId="{E1D0F183-B2B1-4204-B23E-9D5D8B1BDECB}">
      <dsp:nvSpPr>
        <dsp:cNvPr id="0" name=""/>
        <dsp:cNvSpPr/>
      </dsp:nvSpPr>
      <dsp:spPr>
        <a:xfrm>
          <a:off x="0" y="2936127"/>
          <a:ext cx="6111239" cy="1468064"/>
        </a:xfrm>
        <a:prstGeom prst="trapezoid">
          <a:avLst>
            <a:gd name="adj" fmla="val 69380"/>
          </a:avLst>
        </a:prstGeom>
        <a:solidFill>
          <a:srgbClr val="33CCFF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069467" y="2936127"/>
        <a:ext cx="3972306" cy="1468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4E87F-3AD7-4B32-9E6F-E8C23F5A8B3C}">
      <dsp:nvSpPr>
        <dsp:cNvPr id="0" name=""/>
        <dsp:cNvSpPr/>
      </dsp:nvSpPr>
      <dsp:spPr>
        <a:xfrm>
          <a:off x="2037080" y="0"/>
          <a:ext cx="2037080" cy="1468064"/>
        </a:xfrm>
        <a:prstGeom prst="trapezoid">
          <a:avLst>
            <a:gd name="adj" fmla="val 6938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037080" y="0"/>
        <a:ext cx="2037080" cy="1468064"/>
      </dsp:txXfrm>
    </dsp:sp>
    <dsp:sp modelId="{B41EA0FE-27A9-49CB-8A54-3C9D2D15EE0C}">
      <dsp:nvSpPr>
        <dsp:cNvPr id="0" name=""/>
        <dsp:cNvSpPr/>
      </dsp:nvSpPr>
      <dsp:spPr>
        <a:xfrm>
          <a:off x="1018540" y="1468063"/>
          <a:ext cx="4074160" cy="1468064"/>
        </a:xfrm>
        <a:prstGeom prst="trapezoid">
          <a:avLst>
            <a:gd name="adj" fmla="val 6938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731517" y="1468063"/>
        <a:ext cx="2648204" cy="1468064"/>
      </dsp:txXfrm>
    </dsp:sp>
    <dsp:sp modelId="{E1D0F183-B2B1-4204-B23E-9D5D8B1BDECB}">
      <dsp:nvSpPr>
        <dsp:cNvPr id="0" name=""/>
        <dsp:cNvSpPr/>
      </dsp:nvSpPr>
      <dsp:spPr>
        <a:xfrm>
          <a:off x="0" y="2936127"/>
          <a:ext cx="6111239" cy="1468064"/>
        </a:xfrm>
        <a:prstGeom prst="trapezoid">
          <a:avLst>
            <a:gd name="adj" fmla="val 69380"/>
          </a:avLst>
        </a:prstGeom>
        <a:solidFill>
          <a:srgbClr val="33CCFF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069467" y="2936127"/>
        <a:ext cx="3972306" cy="1468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4E87F-3AD7-4B32-9E6F-E8C23F5A8B3C}">
      <dsp:nvSpPr>
        <dsp:cNvPr id="0" name=""/>
        <dsp:cNvSpPr/>
      </dsp:nvSpPr>
      <dsp:spPr>
        <a:xfrm>
          <a:off x="2037080" y="0"/>
          <a:ext cx="2037080" cy="1468064"/>
        </a:xfrm>
        <a:prstGeom prst="trapezoid">
          <a:avLst>
            <a:gd name="adj" fmla="val 6938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037080" y="0"/>
        <a:ext cx="2037080" cy="1468064"/>
      </dsp:txXfrm>
    </dsp:sp>
    <dsp:sp modelId="{B41EA0FE-27A9-49CB-8A54-3C9D2D15EE0C}">
      <dsp:nvSpPr>
        <dsp:cNvPr id="0" name=""/>
        <dsp:cNvSpPr/>
      </dsp:nvSpPr>
      <dsp:spPr>
        <a:xfrm>
          <a:off x="1018540" y="1468063"/>
          <a:ext cx="4074160" cy="1468064"/>
        </a:xfrm>
        <a:prstGeom prst="trapezoid">
          <a:avLst>
            <a:gd name="adj" fmla="val 69380"/>
          </a:avLst>
        </a:prstGeom>
        <a:solidFill>
          <a:srgbClr val="33CC33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731517" y="1468063"/>
        <a:ext cx="2648204" cy="1468064"/>
      </dsp:txXfrm>
    </dsp:sp>
    <dsp:sp modelId="{E1D0F183-B2B1-4204-B23E-9D5D8B1BDECB}">
      <dsp:nvSpPr>
        <dsp:cNvPr id="0" name=""/>
        <dsp:cNvSpPr/>
      </dsp:nvSpPr>
      <dsp:spPr>
        <a:xfrm>
          <a:off x="0" y="2936127"/>
          <a:ext cx="6111239" cy="1468064"/>
        </a:xfrm>
        <a:prstGeom prst="trapezoid">
          <a:avLst>
            <a:gd name="adj" fmla="val 69380"/>
          </a:avLst>
        </a:prstGeom>
        <a:solidFill>
          <a:schemeClr val="bg1">
            <a:lumMod val="75000"/>
            <a:alpha val="50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069467" y="2936127"/>
        <a:ext cx="3972306" cy="1468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4E87F-3AD7-4B32-9E6F-E8C23F5A8B3C}">
      <dsp:nvSpPr>
        <dsp:cNvPr id="0" name=""/>
        <dsp:cNvSpPr/>
      </dsp:nvSpPr>
      <dsp:spPr>
        <a:xfrm>
          <a:off x="2037080" y="0"/>
          <a:ext cx="2037080" cy="1468064"/>
        </a:xfrm>
        <a:prstGeom prst="trapezoid">
          <a:avLst>
            <a:gd name="adj" fmla="val 69380"/>
          </a:avLst>
        </a:prstGeom>
        <a:solidFill>
          <a:srgbClr val="FF6600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037080" y="0"/>
        <a:ext cx="2037080" cy="1468064"/>
      </dsp:txXfrm>
    </dsp:sp>
    <dsp:sp modelId="{B41EA0FE-27A9-49CB-8A54-3C9D2D15EE0C}">
      <dsp:nvSpPr>
        <dsp:cNvPr id="0" name=""/>
        <dsp:cNvSpPr/>
      </dsp:nvSpPr>
      <dsp:spPr>
        <a:xfrm>
          <a:off x="1018540" y="1468063"/>
          <a:ext cx="4074160" cy="1468064"/>
        </a:xfrm>
        <a:prstGeom prst="trapezoid">
          <a:avLst>
            <a:gd name="adj" fmla="val 6938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731517" y="1468063"/>
        <a:ext cx="2648204" cy="1468064"/>
      </dsp:txXfrm>
    </dsp:sp>
    <dsp:sp modelId="{E1D0F183-B2B1-4204-B23E-9D5D8B1BDECB}">
      <dsp:nvSpPr>
        <dsp:cNvPr id="0" name=""/>
        <dsp:cNvSpPr/>
      </dsp:nvSpPr>
      <dsp:spPr>
        <a:xfrm>
          <a:off x="0" y="2936127"/>
          <a:ext cx="6111239" cy="1468064"/>
        </a:xfrm>
        <a:prstGeom prst="trapezoid">
          <a:avLst>
            <a:gd name="adj" fmla="val 69380"/>
          </a:avLst>
        </a:prstGeom>
        <a:solidFill>
          <a:schemeClr val="bg1">
            <a:lumMod val="75000"/>
            <a:alpha val="50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069467" y="2936127"/>
        <a:ext cx="3972306" cy="1468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4AC68-E769-4740-AACC-77BFE06D970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AC448-FE3F-4EB0-AF24-AA4607E4E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Economists believe that stock prices cannot fully capture </a:t>
            </a:r>
            <a:r>
              <a:rPr lang="en-US" dirty="0" err="1"/>
              <a:t>behavioural</a:t>
            </a:r>
            <a:r>
              <a:rPr lang="en-US" dirty="0"/>
              <a:t> finance. For example, if a lot of economists are uncertain about a company’s stock, the stock prices cannot fully capture that. That is why we can leverage on this inefficiency to invest and profit from stocks.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AC448-FE3F-4EB0-AF24-AA4607E4E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2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70B3-4EEB-47F5-BBC3-14814B5FA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782-04D2-4C5B-A134-AB35064D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9615-8C3D-43DA-B7D1-41041E7D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90EE-2653-47F0-8CFC-22A6E6DC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4B77C-B133-4DDA-BA79-FFEDB8B8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4EFC-76DC-4366-BD79-7E0B3B1B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BA4C-E40B-4862-A4C6-2D4916709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9CD7C-8AE1-4F05-B5FA-90AE36F4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A0A5-9FAC-492F-84E3-48ED1E6A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FEE10-A7C1-46F2-BCD2-34D904CD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1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72884-17DA-4E71-A2DA-009435D37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94437-9DA3-4D75-95B8-960AB5921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0BDD-3651-400F-A039-77BC7F9B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E12F-C131-41C0-A0CA-398FFD92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F71F-8CF1-41C9-BF05-8648561B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2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F57C-07C6-4BD2-A7B6-B99572D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0DDC5-FA6A-4EEA-A014-4331E62EC49A}"/>
              </a:ext>
            </a:extLst>
          </p:cNvPr>
          <p:cNvSpPr/>
          <p:nvPr userDrawn="1"/>
        </p:nvSpPr>
        <p:spPr>
          <a:xfrm>
            <a:off x="0" y="6470375"/>
            <a:ext cx="12192000" cy="397565"/>
          </a:xfrm>
          <a:prstGeom prst="rect">
            <a:avLst/>
          </a:prstGeom>
          <a:solidFill>
            <a:srgbClr val="33CC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DDA6-B4C9-482A-B2CE-8A3E33F95510}"/>
              </a:ext>
            </a:extLst>
          </p:cNvPr>
          <p:cNvSpPr/>
          <p:nvPr userDrawn="1"/>
        </p:nvSpPr>
        <p:spPr>
          <a:xfrm>
            <a:off x="0" y="6447156"/>
            <a:ext cx="12192000" cy="45719"/>
          </a:xfrm>
          <a:prstGeom prst="rect">
            <a:avLst/>
          </a:prstGeom>
          <a:solidFill>
            <a:srgbClr val="33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2A7E39-8AAC-43C3-8D55-28406936AF77}"/>
              </a:ext>
            </a:extLst>
          </p:cNvPr>
          <p:cNvGrpSpPr/>
          <p:nvPr userDrawn="1"/>
        </p:nvGrpSpPr>
        <p:grpSpPr>
          <a:xfrm>
            <a:off x="838200" y="5984240"/>
            <a:ext cx="11242040" cy="758083"/>
            <a:chOff x="838200" y="5984240"/>
            <a:chExt cx="11242040" cy="758083"/>
          </a:xfrm>
          <a:solidFill>
            <a:srgbClr val="33CCCC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1345F4-2619-49FD-A1A9-E9154971A233}"/>
                </a:ext>
              </a:extLst>
            </p:cNvPr>
            <p:cNvCxnSpPr/>
            <p:nvPr/>
          </p:nvCxnSpPr>
          <p:spPr>
            <a:xfrm flipV="1">
              <a:off x="838200" y="6360160"/>
              <a:ext cx="2636520" cy="345440"/>
            </a:xfrm>
            <a:prstGeom prst="line">
              <a:avLst/>
            </a:prstGeom>
            <a:grpFill/>
            <a:ln>
              <a:solidFill>
                <a:srgbClr val="33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2C10B4-10D5-48B9-BBA0-FE41CE2E8935}"/>
                </a:ext>
              </a:extLst>
            </p:cNvPr>
            <p:cNvCxnSpPr/>
            <p:nvPr/>
          </p:nvCxnSpPr>
          <p:spPr>
            <a:xfrm>
              <a:off x="3444240" y="6360160"/>
              <a:ext cx="2944073" cy="335280"/>
            </a:xfrm>
            <a:prstGeom prst="line">
              <a:avLst/>
            </a:prstGeom>
            <a:grpFill/>
            <a:ln>
              <a:solidFill>
                <a:srgbClr val="33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5CAA78-4E00-438B-AD25-E42B1DC65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484" y="6481196"/>
              <a:ext cx="3392276" cy="214244"/>
            </a:xfrm>
            <a:prstGeom prst="line">
              <a:avLst/>
            </a:prstGeom>
            <a:grpFill/>
            <a:ln>
              <a:solidFill>
                <a:srgbClr val="33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1D8B80-0695-4853-BE16-CBBC43011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3440" y="5984240"/>
              <a:ext cx="2336800" cy="498476"/>
            </a:xfrm>
            <a:prstGeom prst="straightConnector1">
              <a:avLst/>
            </a:prstGeom>
            <a:grpFill/>
            <a:ln>
              <a:solidFill>
                <a:srgbClr val="33CC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E49A0B-0FA8-43AE-9463-AD4A03C84A4A}"/>
                </a:ext>
              </a:extLst>
            </p:cNvPr>
            <p:cNvSpPr/>
            <p:nvPr/>
          </p:nvSpPr>
          <p:spPr>
            <a:xfrm>
              <a:off x="3444240" y="6278880"/>
              <a:ext cx="142240" cy="142240"/>
            </a:xfrm>
            <a:prstGeom prst="ellipse">
              <a:avLst/>
            </a:prstGeom>
            <a:grp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18A81B-3AAA-408F-AB88-950EDCBE1A89}"/>
                </a:ext>
              </a:extLst>
            </p:cNvPr>
            <p:cNvSpPr/>
            <p:nvPr/>
          </p:nvSpPr>
          <p:spPr>
            <a:xfrm>
              <a:off x="6388313" y="6600083"/>
              <a:ext cx="142240" cy="142240"/>
            </a:xfrm>
            <a:prstGeom prst="ellipse">
              <a:avLst/>
            </a:prstGeom>
            <a:grp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9C49E56-8C1A-4667-B010-B268E312BA83}"/>
                </a:ext>
              </a:extLst>
            </p:cNvPr>
            <p:cNvSpPr/>
            <p:nvPr/>
          </p:nvSpPr>
          <p:spPr>
            <a:xfrm>
              <a:off x="9883194" y="6385560"/>
              <a:ext cx="142240" cy="142240"/>
            </a:xfrm>
            <a:prstGeom prst="ellipse">
              <a:avLst/>
            </a:prstGeom>
            <a:grp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981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F57C-07C6-4BD2-A7B6-B99572D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0DDC5-FA6A-4EEA-A014-4331E62EC49A}"/>
              </a:ext>
            </a:extLst>
          </p:cNvPr>
          <p:cNvSpPr/>
          <p:nvPr userDrawn="1"/>
        </p:nvSpPr>
        <p:spPr>
          <a:xfrm>
            <a:off x="0" y="6470375"/>
            <a:ext cx="12192000" cy="397565"/>
          </a:xfrm>
          <a:prstGeom prst="rect">
            <a:avLst/>
          </a:prstGeom>
          <a:solidFill>
            <a:srgbClr val="FF66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DDA6-B4C9-482A-B2CE-8A3E33F95510}"/>
              </a:ext>
            </a:extLst>
          </p:cNvPr>
          <p:cNvSpPr/>
          <p:nvPr userDrawn="1"/>
        </p:nvSpPr>
        <p:spPr>
          <a:xfrm>
            <a:off x="0" y="6447156"/>
            <a:ext cx="12192000" cy="45719"/>
          </a:xfrm>
          <a:prstGeom prst="rect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0194CA-C58E-43F8-B347-BBF9A367B891}"/>
              </a:ext>
            </a:extLst>
          </p:cNvPr>
          <p:cNvGrpSpPr/>
          <p:nvPr userDrawn="1"/>
        </p:nvGrpSpPr>
        <p:grpSpPr>
          <a:xfrm>
            <a:off x="838200" y="5984240"/>
            <a:ext cx="11242040" cy="758083"/>
            <a:chOff x="838200" y="5984240"/>
            <a:chExt cx="11242040" cy="758083"/>
          </a:xfrm>
          <a:solidFill>
            <a:srgbClr val="FF6600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11F361-B6EC-4074-B7D4-DFC95B32C5BB}"/>
                </a:ext>
              </a:extLst>
            </p:cNvPr>
            <p:cNvCxnSpPr/>
            <p:nvPr/>
          </p:nvCxnSpPr>
          <p:spPr>
            <a:xfrm flipV="1">
              <a:off x="838200" y="6360160"/>
              <a:ext cx="2636520" cy="345440"/>
            </a:xfrm>
            <a:prstGeom prst="line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A4AD06-8301-4CFF-BFC7-3EDC73395F4C}"/>
                </a:ext>
              </a:extLst>
            </p:cNvPr>
            <p:cNvCxnSpPr/>
            <p:nvPr/>
          </p:nvCxnSpPr>
          <p:spPr>
            <a:xfrm>
              <a:off x="3444240" y="6360160"/>
              <a:ext cx="2944073" cy="335280"/>
            </a:xfrm>
            <a:prstGeom prst="line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E52163-D810-4384-A675-7B58C75BB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484" y="6481196"/>
              <a:ext cx="3392276" cy="214244"/>
            </a:xfrm>
            <a:prstGeom prst="line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426B17F-F998-4C47-ACBF-401A538F1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3440" y="5984240"/>
              <a:ext cx="2336800" cy="498476"/>
            </a:xfrm>
            <a:prstGeom prst="straightConnector1">
              <a:avLst/>
            </a:prstGeom>
            <a:grpFill/>
            <a:ln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0A9F5E-7680-456A-AE5C-8E2C376E68FB}"/>
                </a:ext>
              </a:extLst>
            </p:cNvPr>
            <p:cNvSpPr/>
            <p:nvPr/>
          </p:nvSpPr>
          <p:spPr>
            <a:xfrm>
              <a:off x="3444240" y="6278880"/>
              <a:ext cx="142240" cy="142240"/>
            </a:xfrm>
            <a:prstGeom prst="ellipse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44EC19-4233-4DB3-9573-38E9DB3D0642}"/>
                </a:ext>
              </a:extLst>
            </p:cNvPr>
            <p:cNvSpPr/>
            <p:nvPr/>
          </p:nvSpPr>
          <p:spPr>
            <a:xfrm>
              <a:off x="6388313" y="6600083"/>
              <a:ext cx="142240" cy="142240"/>
            </a:xfrm>
            <a:prstGeom prst="ellipse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10CAB1-CE31-471F-8307-7CFFB0A803FB}"/>
                </a:ext>
              </a:extLst>
            </p:cNvPr>
            <p:cNvSpPr/>
            <p:nvPr/>
          </p:nvSpPr>
          <p:spPr>
            <a:xfrm>
              <a:off x="9883194" y="6385560"/>
              <a:ext cx="142240" cy="142240"/>
            </a:xfrm>
            <a:prstGeom prst="ellipse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28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F57C-07C6-4BD2-A7B6-B99572D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0DDC5-FA6A-4EEA-A014-4331E62EC49A}"/>
              </a:ext>
            </a:extLst>
          </p:cNvPr>
          <p:cNvSpPr/>
          <p:nvPr userDrawn="1"/>
        </p:nvSpPr>
        <p:spPr>
          <a:xfrm>
            <a:off x="0" y="6470375"/>
            <a:ext cx="12192000" cy="397565"/>
          </a:xfrm>
          <a:prstGeom prst="rect">
            <a:avLst/>
          </a:prstGeom>
          <a:solidFill>
            <a:srgbClr val="33CC33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DDA6-B4C9-482A-B2CE-8A3E33F95510}"/>
              </a:ext>
            </a:extLst>
          </p:cNvPr>
          <p:cNvSpPr/>
          <p:nvPr userDrawn="1"/>
        </p:nvSpPr>
        <p:spPr>
          <a:xfrm>
            <a:off x="0" y="6447156"/>
            <a:ext cx="12192000" cy="45719"/>
          </a:xfrm>
          <a:prstGeom prst="rect">
            <a:avLst/>
          </a:prstGeom>
          <a:solidFill>
            <a:srgbClr val="33CC3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44E4D3-6630-43BD-9239-18E5ED3761D5}"/>
              </a:ext>
            </a:extLst>
          </p:cNvPr>
          <p:cNvGrpSpPr/>
          <p:nvPr userDrawn="1"/>
        </p:nvGrpSpPr>
        <p:grpSpPr>
          <a:xfrm>
            <a:off x="838200" y="5984240"/>
            <a:ext cx="11242040" cy="758083"/>
            <a:chOff x="838200" y="5984240"/>
            <a:chExt cx="11242040" cy="758083"/>
          </a:xfrm>
          <a:solidFill>
            <a:srgbClr val="33CC33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6A36FC-EA7B-41EE-9BE1-15CAB23B5D43}"/>
                </a:ext>
              </a:extLst>
            </p:cNvPr>
            <p:cNvCxnSpPr/>
            <p:nvPr/>
          </p:nvCxnSpPr>
          <p:spPr>
            <a:xfrm flipV="1">
              <a:off x="838200" y="6360160"/>
              <a:ext cx="2636520" cy="345440"/>
            </a:xfrm>
            <a:prstGeom prst="line">
              <a:avLst/>
            </a:prstGeom>
            <a:grpFill/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FE8620D-7642-4967-97FB-0412CEE5123E}"/>
                </a:ext>
              </a:extLst>
            </p:cNvPr>
            <p:cNvCxnSpPr/>
            <p:nvPr/>
          </p:nvCxnSpPr>
          <p:spPr>
            <a:xfrm>
              <a:off x="3444240" y="6360160"/>
              <a:ext cx="2944073" cy="335280"/>
            </a:xfrm>
            <a:prstGeom prst="line">
              <a:avLst/>
            </a:prstGeom>
            <a:grpFill/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84F709E-03B9-4B3B-87E2-0B6C7A296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484" y="6481196"/>
              <a:ext cx="3392276" cy="214244"/>
            </a:xfrm>
            <a:prstGeom prst="line">
              <a:avLst/>
            </a:prstGeom>
            <a:grpFill/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F4AA2A4-DD95-4362-9947-38A3F1E0D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3440" y="5984240"/>
              <a:ext cx="2336800" cy="498476"/>
            </a:xfrm>
            <a:prstGeom prst="straightConnector1">
              <a:avLst/>
            </a:prstGeom>
            <a:grpFill/>
            <a:ln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B150DF3-1DCC-4445-93D0-D0C124B452F5}"/>
                </a:ext>
              </a:extLst>
            </p:cNvPr>
            <p:cNvSpPr/>
            <p:nvPr/>
          </p:nvSpPr>
          <p:spPr>
            <a:xfrm>
              <a:off x="3444240" y="6278880"/>
              <a:ext cx="142240" cy="142240"/>
            </a:xfrm>
            <a:prstGeom prst="ellipse">
              <a:avLst/>
            </a:prstGeom>
            <a:grpFill/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C20DD6-E3D7-4978-A767-EACE2BB2A478}"/>
                </a:ext>
              </a:extLst>
            </p:cNvPr>
            <p:cNvSpPr/>
            <p:nvPr/>
          </p:nvSpPr>
          <p:spPr>
            <a:xfrm>
              <a:off x="6388313" y="6600083"/>
              <a:ext cx="142240" cy="142240"/>
            </a:xfrm>
            <a:prstGeom prst="ellipse">
              <a:avLst/>
            </a:prstGeom>
            <a:grpFill/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F788FF-BD60-457C-B33C-90144423C560}"/>
                </a:ext>
              </a:extLst>
            </p:cNvPr>
            <p:cNvSpPr/>
            <p:nvPr/>
          </p:nvSpPr>
          <p:spPr>
            <a:xfrm>
              <a:off x="9883194" y="6385560"/>
              <a:ext cx="142240" cy="142240"/>
            </a:xfrm>
            <a:prstGeom prst="ellipse">
              <a:avLst/>
            </a:prstGeom>
            <a:grpFill/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010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C67255-373D-4313-9B6D-8A19B11B157D}"/>
              </a:ext>
            </a:extLst>
          </p:cNvPr>
          <p:cNvGrpSpPr/>
          <p:nvPr userDrawn="1"/>
        </p:nvGrpSpPr>
        <p:grpSpPr>
          <a:xfrm>
            <a:off x="1439781" y="458044"/>
            <a:ext cx="9415959" cy="5864435"/>
            <a:chOff x="1102808" y="1419517"/>
            <a:chExt cx="5383089" cy="3796702"/>
          </a:xfrm>
          <a:solidFill>
            <a:schemeClr val="bg1">
              <a:alpha val="6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30FE16-31CC-4E60-B36B-CAD6FC491355}"/>
                </a:ext>
              </a:extLst>
            </p:cNvPr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B7351259-13D3-4E7F-8730-52C0E6C8AB7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4A46EEDB-D7F2-4992-87CE-B2069F61777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A61E4F-F426-407E-A619-45AC28E02060}"/>
                </a:ext>
              </a:extLst>
            </p:cNvPr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  <a:grpFill/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718B48D2-3B0F-49B4-A2DE-C27D8D50B20F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DE3CC93-1EAF-4A31-9980-27CC59E625ED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C316E0-D350-4F59-9875-67317542DDE2}"/>
                </a:ext>
              </a:extLst>
            </p:cNvPr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0F9DDD0-84A0-4CDD-9BF3-3B867D0BE8DA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01AB5D1-4012-4821-90EB-B95FBEFFC13F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F10234-0727-49A3-91D0-0A186685C088}"/>
                </a:ext>
              </a:extLst>
            </p:cNvPr>
            <p:cNvGrpSpPr/>
            <p:nvPr/>
          </p:nvGrpSpPr>
          <p:grpSpPr>
            <a:xfrm>
              <a:off x="4916748" y="1757491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82E303B6-8B3B-4EEB-B13B-9E53C10BD721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16476AD-8824-4D1D-BBAB-80DAC15CD181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A49A07-7323-4061-B87D-1AE379496011}"/>
                </a:ext>
              </a:extLst>
            </p:cNvPr>
            <p:cNvGrpSpPr/>
            <p:nvPr/>
          </p:nvGrpSpPr>
          <p:grpSpPr>
            <a:xfrm>
              <a:off x="1976173" y="3527844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4FB2E94-C804-4D04-9748-F88BDD9B994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1B76EFC-F62F-4A79-B8E7-7D7210F45FFE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E00259-B083-4F25-B18B-B88EB245EE19}"/>
                </a:ext>
              </a:extLst>
            </p:cNvPr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  <a:grpFill/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86ADB56-9A55-4F74-8589-A3C8F571E9FC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6799C01-DD16-40A7-9EDB-0C751A2D7334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0D2FA2-C0EF-4DA9-8079-99F6A791920A}"/>
                </a:ext>
              </a:extLst>
            </p:cNvPr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  <a:grpFill/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D9922D5-A155-4E8E-9FE9-9A11E979EF08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09054936-7CA6-4920-9461-21A163818561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789811F-70C6-4A44-9806-934AC83D835A}"/>
                </a:ext>
              </a:extLst>
            </p:cNvPr>
            <p:cNvGrpSpPr/>
            <p:nvPr/>
          </p:nvGrpSpPr>
          <p:grpSpPr>
            <a:xfrm>
              <a:off x="4469241" y="2121847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9645C03-C2BD-4062-837B-69A66B88158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63DDD87-B25B-4AF3-9442-6D80311020B4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06CA1-B16E-41C2-BCDE-B241236BC85C}"/>
                </a:ext>
              </a:extLst>
            </p:cNvPr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9042B2E7-5DE2-4F76-9798-F635C7746D6F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F6B5B3A-A7EB-4338-9C4A-82CBF2903F25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23029-3927-49BF-8A75-948D79C7460F}"/>
                </a:ext>
              </a:extLst>
            </p:cNvPr>
            <p:cNvGrpSpPr/>
            <p:nvPr/>
          </p:nvGrpSpPr>
          <p:grpSpPr>
            <a:xfrm>
              <a:off x="2217350" y="3528766"/>
              <a:ext cx="188449" cy="1391622"/>
              <a:chOff x="10653055" y="438150"/>
              <a:chExt cx="247650" cy="1828800"/>
            </a:xfrm>
            <a:grpFill/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D8E37D4-7970-4629-BDF0-A101C4EA4BFB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611CDC3-6598-46B2-8EBA-51C34DC083E6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DC98D9-A145-4C9E-89E8-C3947B729F29}"/>
                </a:ext>
              </a:extLst>
            </p:cNvPr>
            <p:cNvGrpSpPr/>
            <p:nvPr/>
          </p:nvGrpSpPr>
          <p:grpSpPr>
            <a:xfrm>
              <a:off x="2440455" y="3979819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0A2FBE0-BE6D-4EBE-B9A7-8A4A7330B5A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9293FE0-7B92-4043-8813-8D7BFCE5EA7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1D24A6-DED4-4CDA-8771-E87C8103A45E}"/>
                </a:ext>
              </a:extLst>
            </p:cNvPr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06420D7-0BF4-43C1-B41E-8A9D83217900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898EF58C-03E6-49A3-A860-0D488D07BFF6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B206F2-EBE9-4E85-A4AD-4DA00AB3EFB9}"/>
                </a:ext>
              </a:extLst>
            </p:cNvPr>
            <p:cNvGrpSpPr/>
            <p:nvPr/>
          </p:nvGrpSpPr>
          <p:grpSpPr>
            <a:xfrm>
              <a:off x="1102808" y="4055614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1474C22-4EA0-40F1-854E-E3B7401C5A51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5A1A914-5EB2-4791-AACB-00BA02983E2F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17347B-C23A-4C66-9BAE-63E7D0B211C4}"/>
                </a:ext>
              </a:extLst>
            </p:cNvPr>
            <p:cNvGrpSpPr/>
            <p:nvPr/>
          </p:nvGrpSpPr>
          <p:grpSpPr>
            <a:xfrm>
              <a:off x="6297448" y="1419517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684E804-F449-42C7-9D4A-8FC4FA427DD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D700BBF-C4CB-4ADB-B9F3-FD3980022DC2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67549EC-C631-4154-89C8-777D85720E6F}"/>
                </a:ext>
              </a:extLst>
            </p:cNvPr>
            <p:cNvGrpSpPr/>
            <p:nvPr/>
          </p:nvGrpSpPr>
          <p:grpSpPr>
            <a:xfrm>
              <a:off x="5615340" y="1500297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BFBDD0A-55E1-40FB-B546-533C1EC5A866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DC0EC65-CBE7-43AB-B6D1-5F2CE905F997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1175F8-B57E-4927-9BDF-74E9AF5D0C34}"/>
                </a:ext>
              </a:extLst>
            </p:cNvPr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0B35DDD-42F4-428E-BBA3-551328C75EC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F5528ED-1E05-43B1-9A43-D8C99729AAE9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929C28-23BC-43FC-939D-3937EA1E9953}"/>
                </a:ext>
              </a:extLst>
            </p:cNvPr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657F4D1-8049-4E1E-ACBD-C9209845AA0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A8B4CF2-29AE-4A7D-A009-26190E0105A1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3091C-A44B-428D-8915-B1D61246DC80}"/>
                </a:ext>
              </a:extLst>
            </p:cNvPr>
            <p:cNvGrpSpPr/>
            <p:nvPr/>
          </p:nvGrpSpPr>
          <p:grpSpPr>
            <a:xfrm>
              <a:off x="5161382" y="1476120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DDA6924-DE6E-417E-9FAD-4C50621B2B60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56F2321-F7B6-4734-A942-16895D732A1D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1AA17B-A86F-42CA-9361-DEC902955A7D}"/>
                </a:ext>
              </a:extLst>
            </p:cNvPr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55E01AA-AEB4-4B66-AF6F-54793F45EF7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729C273-5310-4452-B424-12D3A8A9878E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A003A2-9CD4-4F78-968E-4D8465C7D9EA}"/>
                </a:ext>
              </a:extLst>
            </p:cNvPr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830E0EC-0F5A-471D-A329-C070325C3B1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B7F74B8-329D-49D6-9458-09790843BAEE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2B3FA3-8826-47F0-9D57-7AE1CF78DBDF}"/>
                </a:ext>
              </a:extLst>
            </p:cNvPr>
            <p:cNvGrpSpPr/>
            <p:nvPr/>
          </p:nvGrpSpPr>
          <p:grpSpPr>
            <a:xfrm>
              <a:off x="3127455" y="3327948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FDC0D33-C985-4FAF-82F2-73747D352F6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B332085-8CC9-4079-B374-FA97CAAF2D52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2FBD34-65BC-4B68-866E-E5636C1582AA}"/>
                </a:ext>
              </a:extLst>
            </p:cNvPr>
            <p:cNvGrpSpPr/>
            <p:nvPr/>
          </p:nvGrpSpPr>
          <p:grpSpPr>
            <a:xfrm>
              <a:off x="3351373" y="311128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62FD932-6B09-41EA-81FD-8FE314F1E7F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6A08D8E-153C-4801-9199-6FAEA3F376C1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CBD306-B238-412D-ADB5-01EA50C57D35}"/>
                </a:ext>
              </a:extLst>
            </p:cNvPr>
            <p:cNvGrpSpPr/>
            <p:nvPr/>
          </p:nvGrpSpPr>
          <p:grpSpPr>
            <a:xfrm>
              <a:off x="4028873" y="333999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4FC6308-85BC-4515-B071-F08BBEF58F67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40C510D-955A-4FF9-845A-85DAA963E2E2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2D6E25-1502-4056-8B94-771299A6869D}"/>
                </a:ext>
              </a:extLst>
            </p:cNvPr>
            <p:cNvGrpSpPr/>
            <p:nvPr/>
          </p:nvGrpSpPr>
          <p:grpSpPr>
            <a:xfrm>
              <a:off x="3780152" y="34249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37059E7-B9E7-4868-B0C9-6E79F33BBE4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F25B6B-32A3-4E66-BC23-1E18DD05FACF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E5821D-6395-49D7-ACFD-E51B0C242DCA}"/>
                </a:ext>
              </a:extLst>
            </p:cNvPr>
            <p:cNvGrpSpPr/>
            <p:nvPr/>
          </p:nvGrpSpPr>
          <p:grpSpPr>
            <a:xfrm>
              <a:off x="6056432" y="1499565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634B1B0-23FD-480B-8D7B-EC1723883EE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7D0B594-C5A4-46B6-B62D-0FA775DA4FA9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1150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0ABF-5F57-423A-92CA-37531CAC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40B7-6445-42E6-84CF-20E496EA4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EFE5-F9F4-4EC4-A9B8-A5372E17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7038-F4C8-456B-AF56-D5DC0D20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F127-A446-4CB4-B084-7C059FEC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5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841F-15E0-41E1-A51A-ED2C3C66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C5F31-E8D8-4570-8BE8-FFED2679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665AC-CE4F-4A4F-833D-01D213D8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252-80C0-4C21-9D06-DB6B7D00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C9F7-4F4E-4D3B-89AA-D39A400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5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D581-AB1E-43DA-870F-FC4E3533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C47B-6C6F-48FB-BCEF-E5D4E21B2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6D978-6176-4750-8536-D9B4A0F1E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848C6-770F-4D9E-AAD6-BAA30F88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165DE-4B5F-42AB-B086-71E98FE5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A363-A787-451C-B642-AE36DA3D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2177-1ADB-41FE-92C6-1A0F99E4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25F11-B800-47BA-9D23-A64F163A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70870-4B73-4657-9530-55480C373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1C648-1D80-47BF-AA5E-4D4A0CC9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A3340-E702-4D53-8579-04C3BF320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C7C20-9D95-49F2-9A02-114C2255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251BD-215D-4233-9A99-3853704A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9F6A6-7C7E-49B3-96B3-78877B6A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1FAF-8C79-45D7-9D3F-6F88FFB6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1FC7F-8ED8-4B6F-8FE3-A8C22033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A1028-F6F9-4618-9B8B-9B70C97A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74CFB-D8E7-4EE1-A971-20907172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0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6C2C7-0C73-4926-94EC-84C500BB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0638F-D374-4F99-906D-89A3455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D95C5-C39A-4E5E-8376-9B406487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2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E55E-0EBE-4843-832A-BCA19538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2F13-CF03-4DD5-B672-B8CC9E03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F0884-1BE6-4AC7-9026-37F05C3CE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2D1B-5EB0-4EBC-A0DE-82A10BAA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F7C61-8870-4CFB-98BE-736ED3A5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66F45-BE42-4786-BE28-3ED400F0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F206-6635-427B-83BB-86E4FA5D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B7FCF-CCB3-4679-AA5F-5CAEA34DA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5E252-3203-4996-8A8D-D0C1F1FCD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AF579-37ED-4D59-AF59-DAB06E90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3F4E3-D448-4570-8E22-AB5CAD0E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389B8-16FD-49D5-B5C3-802D3BA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0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7AED4-7C65-478E-84A2-46303C18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0057-4C9B-45E3-9D33-A3FF567A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0963-62FA-4BD8-B15A-8CA284230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5931-FD27-4197-81A0-25F1D49D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6B63-954A-4BEC-AFE4-9387E4126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0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D4BC38B-FA1A-4786-9E4C-2DBEA1CD8EB2}"/>
              </a:ext>
            </a:extLst>
          </p:cNvPr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EE6C76-568F-4AC1-B2CA-80EE863A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95675"/>
              <a:ext cx="6664569" cy="1262326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957F7A-EDF8-43FC-9DE8-E82CFD64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868" y="6276408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BA293-E6AE-457B-8E32-60896AFAD1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18872" y="6387731"/>
              <a:ext cx="873128" cy="470270"/>
            </a:xfrm>
            <a:custGeom>
              <a:avLst/>
              <a:gdLst>
                <a:gd name="connsiteX0" fmla="*/ 651947 w 873128"/>
                <a:gd name="connsiteY0" fmla="*/ 0 h 470270"/>
                <a:gd name="connsiteX1" fmla="*/ 694592 w 873128"/>
                <a:gd name="connsiteY1" fmla="*/ 13081 h 470270"/>
                <a:gd name="connsiteX2" fmla="*/ 702118 w 873128"/>
                <a:gd name="connsiteY2" fmla="*/ 20929 h 470270"/>
                <a:gd name="connsiteX3" fmla="*/ 702118 w 873128"/>
                <a:gd name="connsiteY3" fmla="*/ 371496 h 470270"/>
                <a:gd name="connsiteX4" fmla="*/ 719678 w 873128"/>
                <a:gd name="connsiteY4" fmla="*/ 371496 h 470270"/>
                <a:gd name="connsiteX5" fmla="*/ 719678 w 873128"/>
                <a:gd name="connsiteY5" fmla="*/ 230223 h 470270"/>
                <a:gd name="connsiteX6" fmla="*/ 734729 w 873128"/>
                <a:gd name="connsiteY6" fmla="*/ 230223 h 470270"/>
                <a:gd name="connsiteX7" fmla="*/ 734729 w 873128"/>
                <a:gd name="connsiteY7" fmla="*/ 217142 h 470270"/>
                <a:gd name="connsiteX8" fmla="*/ 749780 w 873128"/>
                <a:gd name="connsiteY8" fmla="*/ 209294 h 470270"/>
                <a:gd name="connsiteX9" fmla="*/ 762322 w 873128"/>
                <a:gd name="connsiteY9" fmla="*/ 209294 h 470270"/>
                <a:gd name="connsiteX10" fmla="*/ 762322 w 873128"/>
                <a:gd name="connsiteY10" fmla="*/ 196214 h 470270"/>
                <a:gd name="connsiteX11" fmla="*/ 772356 w 873128"/>
                <a:gd name="connsiteY11" fmla="*/ 188365 h 470270"/>
                <a:gd name="connsiteX12" fmla="*/ 797443 w 873128"/>
                <a:gd name="connsiteY12" fmla="*/ 188365 h 470270"/>
                <a:gd name="connsiteX13" fmla="*/ 797443 w 873128"/>
                <a:gd name="connsiteY13" fmla="*/ 230223 h 470270"/>
                <a:gd name="connsiteX14" fmla="*/ 850122 w 873128"/>
                <a:gd name="connsiteY14" fmla="*/ 230223 h 470270"/>
                <a:gd name="connsiteX15" fmla="*/ 850122 w 873128"/>
                <a:gd name="connsiteY15" fmla="*/ 376729 h 470270"/>
                <a:gd name="connsiteX16" fmla="*/ 870190 w 873128"/>
                <a:gd name="connsiteY16" fmla="*/ 376729 h 470270"/>
                <a:gd name="connsiteX17" fmla="*/ 873128 w 873128"/>
                <a:gd name="connsiteY17" fmla="*/ 375580 h 470270"/>
                <a:gd name="connsiteX18" fmla="*/ 873128 w 873128"/>
                <a:gd name="connsiteY18" fmla="*/ 470270 h 470270"/>
                <a:gd name="connsiteX19" fmla="*/ 0 w 873128"/>
                <a:gd name="connsiteY19" fmla="*/ 470270 h 470270"/>
                <a:gd name="connsiteX20" fmla="*/ 47325 w 873128"/>
                <a:gd name="connsiteY20" fmla="*/ 388300 h 470270"/>
                <a:gd name="connsiteX21" fmla="*/ 92542 w 873128"/>
                <a:gd name="connsiteY21" fmla="*/ 384577 h 470270"/>
                <a:gd name="connsiteX22" fmla="*/ 92542 w 873128"/>
                <a:gd name="connsiteY22" fmla="*/ 347950 h 470270"/>
                <a:gd name="connsiteX23" fmla="*/ 142713 w 873128"/>
                <a:gd name="connsiteY23" fmla="*/ 347950 h 470270"/>
                <a:gd name="connsiteX24" fmla="*/ 142713 w 873128"/>
                <a:gd name="connsiteY24" fmla="*/ 327022 h 470270"/>
                <a:gd name="connsiteX25" fmla="*/ 248072 w 873128"/>
                <a:gd name="connsiteY25" fmla="*/ 327022 h 470270"/>
                <a:gd name="connsiteX26" fmla="*/ 248072 w 873128"/>
                <a:gd name="connsiteY26" fmla="*/ 340102 h 470270"/>
                <a:gd name="connsiteX27" fmla="*/ 315802 w 873128"/>
                <a:gd name="connsiteY27" fmla="*/ 340102 h 470270"/>
                <a:gd name="connsiteX28" fmla="*/ 315802 w 873128"/>
                <a:gd name="connsiteY28" fmla="*/ 347950 h 470270"/>
                <a:gd name="connsiteX29" fmla="*/ 335870 w 873128"/>
                <a:gd name="connsiteY29" fmla="*/ 347950 h 470270"/>
                <a:gd name="connsiteX30" fmla="*/ 335870 w 873128"/>
                <a:gd name="connsiteY30" fmla="*/ 355799 h 470270"/>
                <a:gd name="connsiteX31" fmla="*/ 353430 w 873128"/>
                <a:gd name="connsiteY31" fmla="*/ 355799 h 470270"/>
                <a:gd name="connsiteX32" fmla="*/ 353430 w 873128"/>
                <a:gd name="connsiteY32" fmla="*/ 238072 h 470270"/>
                <a:gd name="connsiteX33" fmla="*/ 406110 w 873128"/>
                <a:gd name="connsiteY33" fmla="*/ 222375 h 470270"/>
                <a:gd name="connsiteX34" fmla="*/ 503943 w 873128"/>
                <a:gd name="connsiteY34" fmla="*/ 222375 h 470270"/>
                <a:gd name="connsiteX35" fmla="*/ 503943 w 873128"/>
                <a:gd name="connsiteY35" fmla="*/ 34011 h 470270"/>
                <a:gd name="connsiteX36" fmla="*/ 531537 w 873128"/>
                <a:gd name="connsiteY36" fmla="*/ 20929 h 470270"/>
                <a:gd name="connsiteX37" fmla="*/ 651947 w 873128"/>
                <a:gd name="connsiteY37" fmla="*/ 0 h 47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73128" h="470270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6BFDA-FDC9-4A14-B2A2-F1297D69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14" y="6322479"/>
              <a:ext cx="1673378" cy="535522"/>
            </a:xfrm>
            <a:custGeom>
              <a:avLst/>
              <a:gdLst>
                <a:gd name="connsiteX0" fmla="*/ 527275 w 1404080"/>
                <a:gd name="connsiteY0" fmla="*/ 0 h 449340"/>
                <a:gd name="connsiteX1" fmla="*/ 569920 w 1404080"/>
                <a:gd name="connsiteY1" fmla="*/ 0 h 449340"/>
                <a:gd name="connsiteX2" fmla="*/ 569920 w 1404080"/>
                <a:gd name="connsiteY2" fmla="*/ 1963 h 449340"/>
                <a:gd name="connsiteX3" fmla="*/ 569920 w 1404080"/>
                <a:gd name="connsiteY3" fmla="*/ 15697 h 449340"/>
                <a:gd name="connsiteX4" fmla="*/ 612566 w 1404080"/>
                <a:gd name="connsiteY4" fmla="*/ 15697 h 449340"/>
                <a:gd name="connsiteX5" fmla="*/ 612566 w 1404080"/>
                <a:gd name="connsiteY5" fmla="*/ 117728 h 449340"/>
                <a:gd name="connsiteX6" fmla="*/ 614134 w 1404080"/>
                <a:gd name="connsiteY6" fmla="*/ 117728 h 449340"/>
                <a:gd name="connsiteX7" fmla="*/ 625109 w 1404080"/>
                <a:gd name="connsiteY7" fmla="*/ 117728 h 449340"/>
                <a:gd name="connsiteX8" fmla="*/ 625109 w 1404080"/>
                <a:gd name="connsiteY8" fmla="*/ 266850 h 449340"/>
                <a:gd name="connsiteX9" fmla="*/ 627616 w 1404080"/>
                <a:gd name="connsiteY9" fmla="*/ 266850 h 449340"/>
                <a:gd name="connsiteX10" fmla="*/ 645177 w 1404080"/>
                <a:gd name="connsiteY10" fmla="*/ 266850 h 449340"/>
                <a:gd name="connsiteX11" fmla="*/ 645177 w 1404080"/>
                <a:gd name="connsiteY11" fmla="*/ 170051 h 449340"/>
                <a:gd name="connsiteX12" fmla="*/ 646118 w 1404080"/>
                <a:gd name="connsiteY12" fmla="*/ 169398 h 449340"/>
                <a:gd name="connsiteX13" fmla="*/ 652702 w 1404080"/>
                <a:gd name="connsiteY13" fmla="*/ 164820 h 449340"/>
                <a:gd name="connsiteX14" fmla="*/ 657720 w 1404080"/>
                <a:gd name="connsiteY14" fmla="*/ 166127 h 449340"/>
                <a:gd name="connsiteX15" fmla="*/ 657720 w 1404080"/>
                <a:gd name="connsiteY15" fmla="*/ 175284 h 449340"/>
                <a:gd name="connsiteX16" fmla="*/ 660227 w 1404080"/>
                <a:gd name="connsiteY16" fmla="*/ 173976 h 449340"/>
                <a:gd name="connsiteX17" fmla="*/ 677788 w 1404080"/>
                <a:gd name="connsiteY17" fmla="*/ 164820 h 449340"/>
                <a:gd name="connsiteX18" fmla="*/ 679984 w 1404080"/>
                <a:gd name="connsiteY18" fmla="*/ 164820 h 449340"/>
                <a:gd name="connsiteX19" fmla="*/ 695348 w 1404080"/>
                <a:gd name="connsiteY19" fmla="*/ 164820 h 449340"/>
                <a:gd name="connsiteX20" fmla="*/ 695348 w 1404080"/>
                <a:gd name="connsiteY20" fmla="*/ 342719 h 449340"/>
                <a:gd name="connsiteX21" fmla="*/ 730468 w 1404080"/>
                <a:gd name="connsiteY21" fmla="*/ 347952 h 449340"/>
                <a:gd name="connsiteX22" fmla="*/ 730468 w 1404080"/>
                <a:gd name="connsiteY22" fmla="*/ 340104 h 449340"/>
                <a:gd name="connsiteX23" fmla="*/ 768095 w 1404080"/>
                <a:gd name="connsiteY23" fmla="*/ 340104 h 449340"/>
                <a:gd name="connsiteX24" fmla="*/ 768095 w 1404080"/>
                <a:gd name="connsiteY24" fmla="*/ 306093 h 449340"/>
                <a:gd name="connsiteX25" fmla="*/ 778129 w 1404080"/>
                <a:gd name="connsiteY25" fmla="*/ 306093 h 449340"/>
                <a:gd name="connsiteX26" fmla="*/ 778129 w 1404080"/>
                <a:gd name="connsiteY26" fmla="*/ 261618 h 449340"/>
                <a:gd name="connsiteX27" fmla="*/ 785656 w 1404080"/>
                <a:gd name="connsiteY27" fmla="*/ 261618 h 449340"/>
                <a:gd name="connsiteX28" fmla="*/ 785656 w 1404080"/>
                <a:gd name="connsiteY28" fmla="*/ 217143 h 449340"/>
                <a:gd name="connsiteX29" fmla="*/ 803216 w 1404080"/>
                <a:gd name="connsiteY29" fmla="*/ 217143 h 449340"/>
                <a:gd name="connsiteX30" fmla="*/ 858402 w 1404080"/>
                <a:gd name="connsiteY30" fmla="*/ 193597 h 449340"/>
                <a:gd name="connsiteX31" fmla="*/ 860911 w 1404080"/>
                <a:gd name="connsiteY31" fmla="*/ 170051 h 449340"/>
                <a:gd name="connsiteX32" fmla="*/ 865929 w 1404080"/>
                <a:gd name="connsiteY32" fmla="*/ 193597 h 449340"/>
                <a:gd name="connsiteX33" fmla="*/ 923625 w 1404080"/>
                <a:gd name="connsiteY33" fmla="*/ 224991 h 449340"/>
                <a:gd name="connsiteX34" fmla="*/ 923625 w 1404080"/>
                <a:gd name="connsiteY34" fmla="*/ 219760 h 449340"/>
                <a:gd name="connsiteX35" fmla="*/ 938677 w 1404080"/>
                <a:gd name="connsiteY35" fmla="*/ 219760 h 449340"/>
                <a:gd name="connsiteX36" fmla="*/ 938677 w 1404080"/>
                <a:gd name="connsiteY36" fmla="*/ 261618 h 449340"/>
                <a:gd name="connsiteX37" fmla="*/ 946202 w 1404080"/>
                <a:gd name="connsiteY37" fmla="*/ 261618 h 449340"/>
                <a:gd name="connsiteX38" fmla="*/ 946202 w 1404080"/>
                <a:gd name="connsiteY38" fmla="*/ 311325 h 449340"/>
                <a:gd name="connsiteX39" fmla="*/ 953729 w 1404080"/>
                <a:gd name="connsiteY39" fmla="*/ 311325 h 449340"/>
                <a:gd name="connsiteX40" fmla="*/ 953729 w 1404080"/>
                <a:gd name="connsiteY40" fmla="*/ 334871 h 449340"/>
                <a:gd name="connsiteX41" fmla="*/ 968779 w 1404080"/>
                <a:gd name="connsiteY41" fmla="*/ 334871 h 449340"/>
                <a:gd name="connsiteX42" fmla="*/ 968779 w 1404080"/>
                <a:gd name="connsiteY42" fmla="*/ 371497 h 449340"/>
                <a:gd name="connsiteX43" fmla="*/ 1064103 w 1404080"/>
                <a:gd name="connsiteY43" fmla="*/ 363648 h 449340"/>
                <a:gd name="connsiteX44" fmla="*/ 1064103 w 1404080"/>
                <a:gd name="connsiteY44" fmla="*/ 327022 h 449340"/>
                <a:gd name="connsiteX45" fmla="*/ 1114275 w 1404080"/>
                <a:gd name="connsiteY45" fmla="*/ 327022 h 449340"/>
                <a:gd name="connsiteX46" fmla="*/ 1114275 w 1404080"/>
                <a:gd name="connsiteY46" fmla="*/ 306093 h 449340"/>
                <a:gd name="connsiteX47" fmla="*/ 1219634 w 1404080"/>
                <a:gd name="connsiteY47" fmla="*/ 306093 h 449340"/>
                <a:gd name="connsiteX48" fmla="*/ 1219634 w 1404080"/>
                <a:gd name="connsiteY48" fmla="*/ 319174 h 449340"/>
                <a:gd name="connsiteX49" fmla="*/ 1287364 w 1404080"/>
                <a:gd name="connsiteY49" fmla="*/ 319174 h 449340"/>
                <a:gd name="connsiteX50" fmla="*/ 1287364 w 1404080"/>
                <a:gd name="connsiteY50" fmla="*/ 327022 h 449340"/>
                <a:gd name="connsiteX51" fmla="*/ 1307432 w 1404080"/>
                <a:gd name="connsiteY51" fmla="*/ 327022 h 449340"/>
                <a:gd name="connsiteX52" fmla="*/ 1307432 w 1404080"/>
                <a:gd name="connsiteY52" fmla="*/ 334871 h 449340"/>
                <a:gd name="connsiteX53" fmla="*/ 1324991 w 1404080"/>
                <a:gd name="connsiteY53" fmla="*/ 334871 h 449340"/>
                <a:gd name="connsiteX54" fmla="*/ 1324991 w 1404080"/>
                <a:gd name="connsiteY54" fmla="*/ 312354 h 449340"/>
                <a:gd name="connsiteX55" fmla="*/ 1404080 w 1404080"/>
                <a:gd name="connsiteY55" fmla="*/ 449340 h 449340"/>
                <a:gd name="connsiteX56" fmla="*/ 0 w 1404080"/>
                <a:gd name="connsiteY56" fmla="*/ 449340 h 449340"/>
                <a:gd name="connsiteX57" fmla="*/ 0 w 1404080"/>
                <a:gd name="connsiteY57" fmla="*/ 387854 h 449340"/>
                <a:gd name="connsiteX58" fmla="*/ 5498 w 1404080"/>
                <a:gd name="connsiteY58" fmla="*/ 384578 h 449340"/>
                <a:gd name="connsiteX59" fmla="*/ 5498 w 1404080"/>
                <a:gd name="connsiteY59" fmla="*/ 361033 h 449340"/>
                <a:gd name="connsiteX60" fmla="*/ 482 w 1404080"/>
                <a:gd name="connsiteY60" fmla="*/ 334871 h 449340"/>
                <a:gd name="connsiteX61" fmla="*/ 1734 w 1404080"/>
                <a:gd name="connsiteY61" fmla="*/ 334871 h 449340"/>
                <a:gd name="connsiteX62" fmla="*/ 10516 w 1404080"/>
                <a:gd name="connsiteY62" fmla="*/ 334871 h 449340"/>
                <a:gd name="connsiteX63" fmla="*/ 33093 w 1404080"/>
                <a:gd name="connsiteY63" fmla="*/ 332255 h 449340"/>
                <a:gd name="connsiteX64" fmla="*/ 33093 w 1404080"/>
                <a:gd name="connsiteY64" fmla="*/ 330946 h 449340"/>
                <a:gd name="connsiteX65" fmla="*/ 33093 w 1404080"/>
                <a:gd name="connsiteY65" fmla="*/ 321790 h 449340"/>
                <a:gd name="connsiteX66" fmla="*/ 34974 w 1404080"/>
                <a:gd name="connsiteY66" fmla="*/ 321790 h 449340"/>
                <a:gd name="connsiteX67" fmla="*/ 48143 w 1404080"/>
                <a:gd name="connsiteY67" fmla="*/ 321790 h 449340"/>
                <a:gd name="connsiteX68" fmla="*/ 48143 w 1404080"/>
                <a:gd name="connsiteY68" fmla="*/ 190982 h 449340"/>
                <a:gd name="connsiteX69" fmla="*/ 49398 w 1404080"/>
                <a:gd name="connsiteY69" fmla="*/ 190982 h 449340"/>
                <a:gd name="connsiteX70" fmla="*/ 58177 w 1404080"/>
                <a:gd name="connsiteY70" fmla="*/ 190982 h 449340"/>
                <a:gd name="connsiteX71" fmla="*/ 58177 w 1404080"/>
                <a:gd name="connsiteY71" fmla="*/ 188365 h 449340"/>
                <a:gd name="connsiteX72" fmla="*/ 58177 w 1404080"/>
                <a:gd name="connsiteY72" fmla="*/ 170051 h 449340"/>
                <a:gd name="connsiteX73" fmla="*/ 60686 w 1404080"/>
                <a:gd name="connsiteY73" fmla="*/ 117728 h 449340"/>
                <a:gd name="connsiteX74" fmla="*/ 61941 w 1404080"/>
                <a:gd name="connsiteY74" fmla="*/ 117728 h 449340"/>
                <a:gd name="connsiteX75" fmla="*/ 70720 w 1404080"/>
                <a:gd name="connsiteY75" fmla="*/ 117728 h 449340"/>
                <a:gd name="connsiteX76" fmla="*/ 70720 w 1404080"/>
                <a:gd name="connsiteY76" fmla="*/ 119037 h 449340"/>
                <a:gd name="connsiteX77" fmla="*/ 70720 w 1404080"/>
                <a:gd name="connsiteY77" fmla="*/ 128193 h 449340"/>
                <a:gd name="connsiteX78" fmla="*/ 75737 w 1404080"/>
                <a:gd name="connsiteY78" fmla="*/ 125577 h 449340"/>
                <a:gd name="connsiteX79" fmla="*/ 75737 w 1404080"/>
                <a:gd name="connsiteY79" fmla="*/ 107264 h 449340"/>
                <a:gd name="connsiteX80" fmla="*/ 77305 w 1404080"/>
                <a:gd name="connsiteY80" fmla="*/ 106610 h 449340"/>
                <a:gd name="connsiteX81" fmla="*/ 88280 w 1404080"/>
                <a:gd name="connsiteY81" fmla="*/ 102032 h 449340"/>
                <a:gd name="connsiteX82" fmla="*/ 89534 w 1404080"/>
                <a:gd name="connsiteY82" fmla="*/ 102686 h 449340"/>
                <a:gd name="connsiteX83" fmla="*/ 98314 w 1404080"/>
                <a:gd name="connsiteY83" fmla="*/ 107264 h 449340"/>
                <a:gd name="connsiteX84" fmla="*/ 100195 w 1404080"/>
                <a:gd name="connsiteY84" fmla="*/ 107264 h 449340"/>
                <a:gd name="connsiteX85" fmla="*/ 113366 w 1404080"/>
                <a:gd name="connsiteY85" fmla="*/ 107264 h 449340"/>
                <a:gd name="connsiteX86" fmla="*/ 113366 w 1404080"/>
                <a:gd name="connsiteY86" fmla="*/ 73253 h 449340"/>
                <a:gd name="connsiteX87" fmla="*/ 114620 w 1404080"/>
                <a:gd name="connsiteY87" fmla="*/ 73253 h 449340"/>
                <a:gd name="connsiteX88" fmla="*/ 123398 w 1404080"/>
                <a:gd name="connsiteY88" fmla="*/ 73253 h 449340"/>
                <a:gd name="connsiteX89" fmla="*/ 124966 w 1404080"/>
                <a:gd name="connsiteY89" fmla="*/ 78486 h 449340"/>
                <a:gd name="connsiteX90" fmla="*/ 135943 w 1404080"/>
                <a:gd name="connsiteY90" fmla="*/ 78486 h 449340"/>
                <a:gd name="connsiteX91" fmla="*/ 137197 w 1404080"/>
                <a:gd name="connsiteY91" fmla="*/ 73253 h 449340"/>
                <a:gd name="connsiteX92" fmla="*/ 145977 w 1404080"/>
                <a:gd name="connsiteY92" fmla="*/ 73253 h 449340"/>
                <a:gd name="connsiteX93" fmla="*/ 145977 w 1404080"/>
                <a:gd name="connsiteY93" fmla="*/ 112496 h 449340"/>
                <a:gd name="connsiteX94" fmla="*/ 147545 w 1404080"/>
                <a:gd name="connsiteY94" fmla="*/ 113804 h 449340"/>
                <a:gd name="connsiteX95" fmla="*/ 158520 w 1404080"/>
                <a:gd name="connsiteY95" fmla="*/ 122961 h 449340"/>
                <a:gd name="connsiteX96" fmla="*/ 183605 w 1404080"/>
                <a:gd name="connsiteY96" fmla="*/ 130810 h 449340"/>
                <a:gd name="connsiteX97" fmla="*/ 183605 w 1404080"/>
                <a:gd name="connsiteY97" fmla="*/ 129174 h 449340"/>
                <a:gd name="connsiteX98" fmla="*/ 183605 w 1404080"/>
                <a:gd name="connsiteY98" fmla="*/ 117728 h 449340"/>
                <a:gd name="connsiteX99" fmla="*/ 216216 w 1404080"/>
                <a:gd name="connsiteY99" fmla="*/ 107264 h 449340"/>
                <a:gd name="connsiteX100" fmla="*/ 216216 w 1404080"/>
                <a:gd name="connsiteY100" fmla="*/ 105957 h 449340"/>
                <a:gd name="connsiteX101" fmla="*/ 216216 w 1404080"/>
                <a:gd name="connsiteY101" fmla="*/ 96799 h 449340"/>
                <a:gd name="connsiteX102" fmla="*/ 217157 w 1404080"/>
                <a:gd name="connsiteY102" fmla="*/ 96799 h 449340"/>
                <a:gd name="connsiteX103" fmla="*/ 223741 w 1404080"/>
                <a:gd name="connsiteY103" fmla="*/ 96799 h 449340"/>
                <a:gd name="connsiteX104" fmla="*/ 223741 w 1404080"/>
                <a:gd name="connsiteY104" fmla="*/ 95819 h 449340"/>
                <a:gd name="connsiteX105" fmla="*/ 223741 w 1404080"/>
                <a:gd name="connsiteY105" fmla="*/ 88950 h 449340"/>
                <a:gd name="connsiteX106" fmla="*/ 226250 w 1404080"/>
                <a:gd name="connsiteY106" fmla="*/ 88950 h 449340"/>
                <a:gd name="connsiteX107" fmla="*/ 243809 w 1404080"/>
                <a:gd name="connsiteY107" fmla="*/ 88950 h 449340"/>
                <a:gd name="connsiteX108" fmla="*/ 243809 w 1404080"/>
                <a:gd name="connsiteY108" fmla="*/ 89931 h 449340"/>
                <a:gd name="connsiteX109" fmla="*/ 243809 w 1404080"/>
                <a:gd name="connsiteY109" fmla="*/ 96799 h 449340"/>
                <a:gd name="connsiteX110" fmla="*/ 245691 w 1404080"/>
                <a:gd name="connsiteY110" fmla="*/ 96799 h 449340"/>
                <a:gd name="connsiteX111" fmla="*/ 258861 w 1404080"/>
                <a:gd name="connsiteY111" fmla="*/ 96799 h 449340"/>
                <a:gd name="connsiteX112" fmla="*/ 258861 w 1404080"/>
                <a:gd name="connsiteY112" fmla="*/ 98761 h 449340"/>
                <a:gd name="connsiteX113" fmla="*/ 258861 w 1404080"/>
                <a:gd name="connsiteY113" fmla="*/ 112496 h 449340"/>
                <a:gd name="connsiteX114" fmla="*/ 286455 w 1404080"/>
                <a:gd name="connsiteY114" fmla="*/ 112496 h 449340"/>
                <a:gd name="connsiteX115" fmla="*/ 286455 w 1404080"/>
                <a:gd name="connsiteY115" fmla="*/ 111188 h 449340"/>
                <a:gd name="connsiteX116" fmla="*/ 286455 w 1404080"/>
                <a:gd name="connsiteY116" fmla="*/ 102032 h 449340"/>
                <a:gd name="connsiteX117" fmla="*/ 288023 w 1404080"/>
                <a:gd name="connsiteY117" fmla="*/ 102032 h 449340"/>
                <a:gd name="connsiteX118" fmla="*/ 298998 w 1404080"/>
                <a:gd name="connsiteY118" fmla="*/ 102032 h 449340"/>
                <a:gd name="connsiteX119" fmla="*/ 298998 w 1404080"/>
                <a:gd name="connsiteY119" fmla="*/ 100723 h 449340"/>
                <a:gd name="connsiteX120" fmla="*/ 298998 w 1404080"/>
                <a:gd name="connsiteY120" fmla="*/ 91567 h 449340"/>
                <a:gd name="connsiteX121" fmla="*/ 300879 w 1404080"/>
                <a:gd name="connsiteY121" fmla="*/ 91567 h 449340"/>
                <a:gd name="connsiteX122" fmla="*/ 314048 w 1404080"/>
                <a:gd name="connsiteY122" fmla="*/ 91567 h 449340"/>
                <a:gd name="connsiteX123" fmla="*/ 314048 w 1404080"/>
                <a:gd name="connsiteY123" fmla="*/ 92875 h 449340"/>
                <a:gd name="connsiteX124" fmla="*/ 314048 w 1404080"/>
                <a:gd name="connsiteY124" fmla="*/ 102032 h 449340"/>
                <a:gd name="connsiteX125" fmla="*/ 319066 w 1404080"/>
                <a:gd name="connsiteY125" fmla="*/ 39243 h 449340"/>
                <a:gd name="connsiteX126" fmla="*/ 431950 w 1404080"/>
                <a:gd name="connsiteY126" fmla="*/ 39243 h 449340"/>
                <a:gd name="connsiteX127" fmla="*/ 431950 w 1404080"/>
                <a:gd name="connsiteY127" fmla="*/ 122961 h 449340"/>
                <a:gd name="connsiteX128" fmla="*/ 434459 w 1404080"/>
                <a:gd name="connsiteY128" fmla="*/ 122961 h 449340"/>
                <a:gd name="connsiteX129" fmla="*/ 452018 w 1404080"/>
                <a:gd name="connsiteY129" fmla="*/ 122961 h 449340"/>
                <a:gd name="connsiteX130" fmla="*/ 452018 w 1404080"/>
                <a:gd name="connsiteY130" fmla="*/ 28778 h 449340"/>
                <a:gd name="connsiteX131" fmla="*/ 477104 w 1404080"/>
                <a:gd name="connsiteY131" fmla="*/ 15697 h 449340"/>
                <a:gd name="connsiteX132" fmla="*/ 509716 w 1404080"/>
                <a:gd name="connsiteY132" fmla="*/ 15697 h 449340"/>
                <a:gd name="connsiteX133" fmla="*/ 511911 w 1404080"/>
                <a:gd name="connsiteY133" fmla="*/ 13736 h 44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04080" h="44934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5EEE44-FEBA-40F7-B0EF-9237C4864333}"/>
              </a:ext>
            </a:extLst>
          </p:cNvPr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F3FDEF-D3D4-4589-8A28-7AE612D65109}"/>
                </a:ext>
              </a:extLst>
            </p:cNvPr>
            <p:cNvSpPr/>
            <p:nvPr/>
          </p:nvSpPr>
          <p:spPr>
            <a:xfrm>
              <a:off x="3813737" y="2889799"/>
              <a:ext cx="967795" cy="543968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95" h="543968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8E0B52-FD3F-4E68-AB60-2B0200FFF3B8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FA4BE8-0E34-48B1-B39D-B84BE8FC98A2}"/>
                </a:ext>
              </a:extLst>
            </p:cNvPr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E0C768-B403-4783-A56B-A48CC4314C72}"/>
                </a:ext>
              </a:extLst>
            </p:cNvPr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0A5F38-4569-4A0B-8D8A-DE087F2E9571}"/>
                </a:ext>
              </a:extLst>
            </p:cNvPr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79D9C2-B681-42F2-91BD-2889582B702C}"/>
                </a:ext>
              </a:extLst>
            </p:cNvPr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527DBF-6B4A-40FF-BD05-C68E49046F15}"/>
              </a:ext>
            </a:extLst>
          </p:cNvPr>
          <p:cNvSpPr/>
          <p:nvPr/>
        </p:nvSpPr>
        <p:spPr>
          <a:xfrm>
            <a:off x="-2115862" y="1732076"/>
            <a:ext cx="1751173" cy="1412801"/>
          </a:xfrm>
          <a:custGeom>
            <a:avLst/>
            <a:gdLst>
              <a:gd name="connsiteX0" fmla="*/ 716218 w 1751173"/>
              <a:gd name="connsiteY0" fmla="*/ 1355596 h 1412801"/>
              <a:gd name="connsiteX1" fmla="*/ 723219 w 1751173"/>
              <a:gd name="connsiteY1" fmla="*/ 1361289 h 1412801"/>
              <a:gd name="connsiteX2" fmla="*/ 752605 w 1751173"/>
              <a:gd name="connsiteY2" fmla="*/ 1363344 h 1412801"/>
              <a:gd name="connsiteX3" fmla="*/ 827317 w 1751173"/>
              <a:gd name="connsiteY3" fmla="*/ 1364186 h 1412801"/>
              <a:gd name="connsiteX4" fmla="*/ 882043 w 1751173"/>
              <a:gd name="connsiteY4" fmla="*/ 1381863 h 1412801"/>
              <a:gd name="connsiteX5" fmla="*/ 913873 w 1751173"/>
              <a:gd name="connsiteY5" fmla="*/ 1412801 h 1412801"/>
              <a:gd name="connsiteX6" fmla="*/ 716218 w 1751173"/>
              <a:gd name="connsiteY6" fmla="*/ 1412801 h 1412801"/>
              <a:gd name="connsiteX7" fmla="*/ 716218 w 1751173"/>
              <a:gd name="connsiteY7" fmla="*/ 967749 h 1412801"/>
              <a:gd name="connsiteX8" fmla="*/ 730124 w 1751173"/>
              <a:gd name="connsiteY8" fmla="*/ 992585 h 1412801"/>
              <a:gd name="connsiteX9" fmla="*/ 724456 w 1751173"/>
              <a:gd name="connsiteY9" fmla="*/ 1049695 h 1412801"/>
              <a:gd name="connsiteX10" fmla="*/ 716218 w 1751173"/>
              <a:gd name="connsiteY10" fmla="*/ 1058849 h 1412801"/>
              <a:gd name="connsiteX11" fmla="*/ 716218 w 1751173"/>
              <a:gd name="connsiteY11" fmla="*/ 891198 h 1412801"/>
              <a:gd name="connsiteX12" fmla="*/ 734723 w 1751173"/>
              <a:gd name="connsiteY12" fmla="*/ 892319 h 1412801"/>
              <a:gd name="connsiteX13" fmla="*/ 748523 w 1751173"/>
              <a:gd name="connsiteY13" fmla="*/ 901625 h 1412801"/>
              <a:gd name="connsiteX14" fmla="*/ 748890 w 1751173"/>
              <a:gd name="connsiteY14" fmla="*/ 913801 h 1412801"/>
              <a:gd name="connsiteX15" fmla="*/ 732355 w 1751173"/>
              <a:gd name="connsiteY15" fmla="*/ 913168 h 1412801"/>
              <a:gd name="connsiteX16" fmla="*/ 716218 w 1751173"/>
              <a:gd name="connsiteY16" fmla="*/ 908013 h 1412801"/>
              <a:gd name="connsiteX17" fmla="*/ 1393066 w 1751173"/>
              <a:gd name="connsiteY17" fmla="*/ 841122 h 1412801"/>
              <a:gd name="connsiteX18" fmla="*/ 1393066 w 1751173"/>
              <a:gd name="connsiteY18" fmla="*/ 884095 h 1412801"/>
              <a:gd name="connsiteX19" fmla="*/ 1348413 w 1751173"/>
              <a:gd name="connsiteY19" fmla="*/ 853981 h 1412801"/>
              <a:gd name="connsiteX20" fmla="*/ 1353727 w 1751173"/>
              <a:gd name="connsiteY20" fmla="*/ 851356 h 1412801"/>
              <a:gd name="connsiteX21" fmla="*/ 0 w 1751173"/>
              <a:gd name="connsiteY21" fmla="*/ 818414 h 1412801"/>
              <a:gd name="connsiteX22" fmla="*/ 318741 w 1751173"/>
              <a:gd name="connsiteY22" fmla="*/ 818414 h 1412801"/>
              <a:gd name="connsiteX23" fmla="*/ 318741 w 1751173"/>
              <a:gd name="connsiteY23" fmla="*/ 1412801 h 1412801"/>
              <a:gd name="connsiteX24" fmla="*/ 0 w 1751173"/>
              <a:gd name="connsiteY24" fmla="*/ 1412801 h 1412801"/>
              <a:gd name="connsiteX25" fmla="*/ 716218 w 1751173"/>
              <a:gd name="connsiteY25" fmla="*/ 602228 h 1412801"/>
              <a:gd name="connsiteX26" fmla="*/ 1034959 w 1751173"/>
              <a:gd name="connsiteY26" fmla="*/ 602228 h 1412801"/>
              <a:gd name="connsiteX27" fmla="*/ 1034959 w 1751173"/>
              <a:gd name="connsiteY27" fmla="*/ 709706 h 1412801"/>
              <a:gd name="connsiteX28" fmla="*/ 1006499 w 1751173"/>
              <a:gd name="connsiteY28" fmla="*/ 710265 h 1412801"/>
              <a:gd name="connsiteX29" fmla="*/ 851884 w 1751173"/>
              <a:gd name="connsiteY29" fmla="*/ 763881 h 1412801"/>
              <a:gd name="connsiteX30" fmla="*/ 828700 w 1751173"/>
              <a:gd name="connsiteY30" fmla="*/ 775736 h 1412801"/>
              <a:gd name="connsiteX31" fmla="*/ 736876 w 1751173"/>
              <a:gd name="connsiteY31" fmla="*/ 779981 h 1412801"/>
              <a:gd name="connsiteX32" fmla="*/ 716218 w 1751173"/>
              <a:gd name="connsiteY32" fmla="*/ 778011 h 1412801"/>
              <a:gd name="connsiteX33" fmla="*/ 1074325 w 1751173"/>
              <a:gd name="connsiteY33" fmla="*/ 469735 h 1412801"/>
              <a:gd name="connsiteX34" fmla="*/ 1393066 w 1751173"/>
              <a:gd name="connsiteY34" fmla="*/ 469735 h 1412801"/>
              <a:gd name="connsiteX35" fmla="*/ 1393066 w 1751173"/>
              <a:gd name="connsiteY35" fmla="*/ 669661 h 1412801"/>
              <a:gd name="connsiteX36" fmla="*/ 1389145 w 1751173"/>
              <a:gd name="connsiteY36" fmla="*/ 667880 h 1412801"/>
              <a:gd name="connsiteX37" fmla="*/ 1113926 w 1751173"/>
              <a:gd name="connsiteY37" fmla="*/ 505370 h 1412801"/>
              <a:gd name="connsiteX38" fmla="*/ 1086705 w 1751173"/>
              <a:gd name="connsiteY38" fmla="*/ 492673 h 1412801"/>
              <a:gd name="connsiteX39" fmla="*/ 1077710 w 1751173"/>
              <a:gd name="connsiteY39" fmla="*/ 501335 h 1412801"/>
              <a:gd name="connsiteX40" fmla="*/ 1095581 w 1751173"/>
              <a:gd name="connsiteY40" fmla="*/ 540720 h 1412801"/>
              <a:gd name="connsiteX41" fmla="*/ 1206427 w 1751173"/>
              <a:gd name="connsiteY41" fmla="*/ 644294 h 1412801"/>
              <a:gd name="connsiteX42" fmla="*/ 1309675 w 1751173"/>
              <a:gd name="connsiteY42" fmla="*/ 721258 h 1412801"/>
              <a:gd name="connsiteX43" fmla="*/ 1323442 w 1751173"/>
              <a:gd name="connsiteY43" fmla="*/ 737193 h 1412801"/>
              <a:gd name="connsiteX44" fmla="*/ 1273905 w 1751173"/>
              <a:gd name="connsiteY44" fmla="*/ 734193 h 1412801"/>
              <a:gd name="connsiteX45" fmla="*/ 1261116 w 1751173"/>
              <a:gd name="connsiteY45" fmla="*/ 726420 h 1412801"/>
              <a:gd name="connsiteX46" fmla="*/ 1219529 w 1751173"/>
              <a:gd name="connsiteY46" fmla="*/ 707697 h 1412801"/>
              <a:gd name="connsiteX47" fmla="*/ 1196812 w 1751173"/>
              <a:gd name="connsiteY47" fmla="*/ 711846 h 1412801"/>
              <a:gd name="connsiteX48" fmla="*/ 1173893 w 1751173"/>
              <a:gd name="connsiteY48" fmla="*/ 707144 h 1412801"/>
              <a:gd name="connsiteX49" fmla="*/ 1136565 w 1751173"/>
              <a:gd name="connsiteY49" fmla="*/ 697148 h 1412801"/>
              <a:gd name="connsiteX50" fmla="*/ 1089818 w 1751173"/>
              <a:gd name="connsiteY50" fmla="*/ 702789 h 1412801"/>
              <a:gd name="connsiteX51" fmla="*/ 1074325 w 1751173"/>
              <a:gd name="connsiteY51" fmla="*/ 705277 h 1412801"/>
              <a:gd name="connsiteX52" fmla="*/ 358111 w 1751173"/>
              <a:gd name="connsiteY52" fmla="*/ 453168 h 1412801"/>
              <a:gd name="connsiteX53" fmla="*/ 676852 w 1751173"/>
              <a:gd name="connsiteY53" fmla="*/ 453168 h 1412801"/>
              <a:gd name="connsiteX54" fmla="*/ 676852 w 1751173"/>
              <a:gd name="connsiteY54" fmla="*/ 774258 h 1412801"/>
              <a:gd name="connsiteX55" fmla="*/ 645560 w 1751173"/>
              <a:gd name="connsiteY55" fmla="*/ 771275 h 1412801"/>
              <a:gd name="connsiteX56" fmla="*/ 536987 w 1751173"/>
              <a:gd name="connsiteY56" fmla="*/ 739656 h 1412801"/>
              <a:gd name="connsiteX57" fmla="*/ 522018 w 1751173"/>
              <a:gd name="connsiteY57" fmla="*/ 719230 h 1412801"/>
              <a:gd name="connsiteX58" fmla="*/ 526608 w 1751173"/>
              <a:gd name="connsiteY58" fmla="*/ 673839 h 1412801"/>
              <a:gd name="connsiteX59" fmla="*/ 539304 w 1751173"/>
              <a:gd name="connsiteY59" fmla="*/ 610156 h 1412801"/>
              <a:gd name="connsiteX60" fmla="*/ 521244 w 1751173"/>
              <a:gd name="connsiteY60" fmla="*/ 579968 h 1412801"/>
              <a:gd name="connsiteX61" fmla="*/ 525804 w 1751173"/>
              <a:gd name="connsiteY61" fmla="*/ 589819 h 1412801"/>
              <a:gd name="connsiteX62" fmla="*/ 509936 w 1751173"/>
              <a:gd name="connsiteY62" fmla="*/ 590332 h 1412801"/>
              <a:gd name="connsiteX63" fmla="*/ 467009 w 1751173"/>
              <a:gd name="connsiteY63" fmla="*/ 709270 h 1412801"/>
              <a:gd name="connsiteX64" fmla="*/ 479355 w 1751173"/>
              <a:gd name="connsiteY64" fmla="*/ 785149 h 1412801"/>
              <a:gd name="connsiteX65" fmla="*/ 540895 w 1751173"/>
              <a:gd name="connsiteY65" fmla="*/ 839332 h 1412801"/>
              <a:gd name="connsiteX66" fmla="*/ 670841 w 1751173"/>
              <a:gd name="connsiteY66" fmla="*/ 882925 h 1412801"/>
              <a:gd name="connsiteX67" fmla="*/ 676852 w 1751173"/>
              <a:gd name="connsiteY67" fmla="*/ 884343 h 1412801"/>
              <a:gd name="connsiteX68" fmla="*/ 676852 w 1751173"/>
              <a:gd name="connsiteY68" fmla="*/ 1111682 h 1412801"/>
              <a:gd name="connsiteX69" fmla="*/ 663280 w 1751173"/>
              <a:gd name="connsiteY69" fmla="*/ 1123332 h 1412801"/>
              <a:gd name="connsiteX70" fmla="*/ 637206 w 1751173"/>
              <a:gd name="connsiteY70" fmla="*/ 1158583 h 1412801"/>
              <a:gd name="connsiteX71" fmla="*/ 637167 w 1751173"/>
              <a:gd name="connsiteY71" fmla="*/ 1256546 h 1412801"/>
              <a:gd name="connsiteX72" fmla="*/ 651158 w 1751173"/>
              <a:gd name="connsiteY72" fmla="*/ 1293855 h 1412801"/>
              <a:gd name="connsiteX73" fmla="*/ 676852 w 1751173"/>
              <a:gd name="connsiteY73" fmla="*/ 1319676 h 1412801"/>
              <a:gd name="connsiteX74" fmla="*/ 676852 w 1751173"/>
              <a:gd name="connsiteY74" fmla="*/ 1412801 h 1412801"/>
              <a:gd name="connsiteX75" fmla="*/ 358111 w 1751173"/>
              <a:gd name="connsiteY75" fmla="*/ 1412801 h 1412801"/>
              <a:gd name="connsiteX76" fmla="*/ 1432432 w 1751173"/>
              <a:gd name="connsiteY76" fmla="*/ 0 h 1412801"/>
              <a:gd name="connsiteX77" fmla="*/ 1751173 w 1751173"/>
              <a:gd name="connsiteY77" fmla="*/ 0 h 1412801"/>
              <a:gd name="connsiteX78" fmla="*/ 1751173 w 1751173"/>
              <a:gd name="connsiteY78" fmla="*/ 1165798 h 1412801"/>
              <a:gd name="connsiteX79" fmla="*/ 1692337 w 1751173"/>
              <a:gd name="connsiteY79" fmla="*/ 1109788 h 1412801"/>
              <a:gd name="connsiteX80" fmla="*/ 1531914 w 1751173"/>
              <a:gd name="connsiteY80" fmla="*/ 974108 h 1412801"/>
              <a:gd name="connsiteX81" fmla="*/ 1440528 w 1751173"/>
              <a:gd name="connsiteY81" fmla="*/ 912791 h 1412801"/>
              <a:gd name="connsiteX82" fmla="*/ 1432432 w 1751173"/>
              <a:gd name="connsiteY82" fmla="*/ 908491 h 1412801"/>
              <a:gd name="connsiteX83" fmla="*/ 1432432 w 1751173"/>
              <a:gd name="connsiteY83" fmla="*/ 827424 h 1412801"/>
              <a:gd name="connsiteX84" fmla="*/ 1451232 w 1751173"/>
              <a:gd name="connsiteY84" fmla="*/ 817163 h 1412801"/>
              <a:gd name="connsiteX85" fmla="*/ 1468879 w 1751173"/>
              <a:gd name="connsiteY85" fmla="*/ 786512 h 1412801"/>
              <a:gd name="connsiteX86" fmla="*/ 1447325 w 1751173"/>
              <a:gd name="connsiteY86" fmla="*/ 701978 h 1412801"/>
              <a:gd name="connsiteX87" fmla="*/ 1432432 w 1751173"/>
              <a:gd name="connsiteY87" fmla="*/ 690545 h 14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751173" h="1412801">
                <a:moveTo>
                  <a:pt x="716218" y="1355596"/>
                </a:moveTo>
                <a:lnTo>
                  <a:pt x="723219" y="1361289"/>
                </a:lnTo>
                <a:cubicBezTo>
                  <a:pt x="732095" y="1364496"/>
                  <a:pt x="742014" y="1364913"/>
                  <a:pt x="752605" y="1363344"/>
                </a:cubicBezTo>
                <a:cubicBezTo>
                  <a:pt x="777523" y="1359329"/>
                  <a:pt x="802153" y="1360084"/>
                  <a:pt x="827317" y="1364186"/>
                </a:cubicBezTo>
                <a:cubicBezTo>
                  <a:pt x="847388" y="1367243"/>
                  <a:pt x="865841" y="1372688"/>
                  <a:pt x="882043" y="1381863"/>
                </a:cubicBezTo>
                <a:lnTo>
                  <a:pt x="913873" y="1412801"/>
                </a:lnTo>
                <a:lnTo>
                  <a:pt x="716218" y="1412801"/>
                </a:lnTo>
                <a:close/>
                <a:moveTo>
                  <a:pt x="716218" y="967749"/>
                </a:moveTo>
                <a:lnTo>
                  <a:pt x="730124" y="992585"/>
                </a:lnTo>
                <a:cubicBezTo>
                  <a:pt x="746827" y="1020849"/>
                  <a:pt x="746627" y="1024152"/>
                  <a:pt x="724456" y="1049695"/>
                </a:cubicBezTo>
                <a:lnTo>
                  <a:pt x="716218" y="1058849"/>
                </a:lnTo>
                <a:close/>
                <a:moveTo>
                  <a:pt x="716218" y="891198"/>
                </a:moveTo>
                <a:lnTo>
                  <a:pt x="734723" y="892319"/>
                </a:lnTo>
                <a:cubicBezTo>
                  <a:pt x="741028" y="891595"/>
                  <a:pt x="746332" y="895231"/>
                  <a:pt x="748523" y="901625"/>
                </a:cubicBezTo>
                <a:cubicBezTo>
                  <a:pt x="749746" y="905750"/>
                  <a:pt x="750836" y="912077"/>
                  <a:pt x="748890" y="913801"/>
                </a:cubicBezTo>
                <a:cubicBezTo>
                  <a:pt x="744221" y="917938"/>
                  <a:pt x="737771" y="914969"/>
                  <a:pt x="732355" y="913168"/>
                </a:cubicBezTo>
                <a:lnTo>
                  <a:pt x="716218" y="908013"/>
                </a:lnTo>
                <a:close/>
                <a:moveTo>
                  <a:pt x="1393066" y="841122"/>
                </a:moveTo>
                <a:lnTo>
                  <a:pt x="1393066" y="884095"/>
                </a:lnTo>
                <a:lnTo>
                  <a:pt x="1348413" y="853981"/>
                </a:lnTo>
                <a:cubicBezTo>
                  <a:pt x="1350681" y="853013"/>
                  <a:pt x="1352215" y="852001"/>
                  <a:pt x="1353727" y="851356"/>
                </a:cubicBezTo>
                <a:close/>
                <a:moveTo>
                  <a:pt x="0" y="818414"/>
                </a:moveTo>
                <a:lnTo>
                  <a:pt x="318741" y="818414"/>
                </a:lnTo>
                <a:lnTo>
                  <a:pt x="318741" y="1412801"/>
                </a:lnTo>
                <a:lnTo>
                  <a:pt x="0" y="1412801"/>
                </a:lnTo>
                <a:close/>
                <a:moveTo>
                  <a:pt x="716218" y="602228"/>
                </a:moveTo>
                <a:lnTo>
                  <a:pt x="1034959" y="602228"/>
                </a:lnTo>
                <a:lnTo>
                  <a:pt x="1034959" y="709706"/>
                </a:lnTo>
                <a:lnTo>
                  <a:pt x="1006499" y="710265"/>
                </a:lnTo>
                <a:cubicBezTo>
                  <a:pt x="946520" y="703319"/>
                  <a:pt x="894314" y="720045"/>
                  <a:pt x="851884" y="763881"/>
                </a:cubicBezTo>
                <a:cubicBezTo>
                  <a:pt x="845223" y="770475"/>
                  <a:pt x="838352" y="774479"/>
                  <a:pt x="828700" y="775736"/>
                </a:cubicBezTo>
                <a:cubicBezTo>
                  <a:pt x="798083" y="779590"/>
                  <a:pt x="767437" y="780865"/>
                  <a:pt x="736876" y="779981"/>
                </a:cubicBezTo>
                <a:lnTo>
                  <a:pt x="716218" y="778011"/>
                </a:lnTo>
                <a:close/>
                <a:moveTo>
                  <a:pt x="1074325" y="469735"/>
                </a:moveTo>
                <a:lnTo>
                  <a:pt x="1393066" y="469735"/>
                </a:lnTo>
                <a:lnTo>
                  <a:pt x="1393066" y="669661"/>
                </a:lnTo>
                <a:lnTo>
                  <a:pt x="1389145" y="667880"/>
                </a:lnTo>
                <a:cubicBezTo>
                  <a:pt x="1290023" y="626153"/>
                  <a:pt x="1190467" y="585505"/>
                  <a:pt x="1113926" y="505370"/>
                </a:cubicBezTo>
                <a:cubicBezTo>
                  <a:pt x="1106643" y="497931"/>
                  <a:pt x="1097692" y="493706"/>
                  <a:pt x="1086705" y="492673"/>
                </a:cubicBezTo>
                <a:cubicBezTo>
                  <a:pt x="1079733" y="492250"/>
                  <a:pt x="1078110" y="494730"/>
                  <a:pt x="1077710" y="501335"/>
                </a:cubicBezTo>
                <a:cubicBezTo>
                  <a:pt x="1077099" y="517504"/>
                  <a:pt x="1085195" y="529779"/>
                  <a:pt x="1095581" y="540720"/>
                </a:cubicBezTo>
                <a:cubicBezTo>
                  <a:pt x="1130554" y="577457"/>
                  <a:pt x="1165961" y="613116"/>
                  <a:pt x="1206427" y="644294"/>
                </a:cubicBezTo>
                <a:cubicBezTo>
                  <a:pt x="1240576" y="670301"/>
                  <a:pt x="1277539" y="692427"/>
                  <a:pt x="1309675" y="721258"/>
                </a:cubicBezTo>
                <a:cubicBezTo>
                  <a:pt x="1314568" y="725606"/>
                  <a:pt x="1320585" y="729654"/>
                  <a:pt x="1323442" y="737193"/>
                </a:cubicBezTo>
                <a:cubicBezTo>
                  <a:pt x="1306196" y="736148"/>
                  <a:pt x="1290072" y="734803"/>
                  <a:pt x="1273905" y="734193"/>
                </a:cubicBezTo>
                <a:cubicBezTo>
                  <a:pt x="1267667" y="733815"/>
                  <a:pt x="1264086" y="732125"/>
                  <a:pt x="1261116" y="726420"/>
                </a:cubicBezTo>
                <a:cubicBezTo>
                  <a:pt x="1252187" y="709674"/>
                  <a:pt x="1237798" y="704015"/>
                  <a:pt x="1219529" y="707697"/>
                </a:cubicBezTo>
                <a:lnTo>
                  <a:pt x="1196812" y="711846"/>
                </a:lnTo>
                <a:cubicBezTo>
                  <a:pt x="1188605" y="713559"/>
                  <a:pt x="1180554" y="712703"/>
                  <a:pt x="1173893" y="707144"/>
                </a:cubicBezTo>
                <a:cubicBezTo>
                  <a:pt x="1163029" y="698015"/>
                  <a:pt x="1150230" y="696503"/>
                  <a:pt x="1136565" y="697148"/>
                </a:cubicBezTo>
                <a:cubicBezTo>
                  <a:pt x="1120675" y="698028"/>
                  <a:pt x="1105430" y="700419"/>
                  <a:pt x="1089818" y="702789"/>
                </a:cubicBezTo>
                <a:lnTo>
                  <a:pt x="1074325" y="705277"/>
                </a:lnTo>
                <a:close/>
                <a:moveTo>
                  <a:pt x="358111" y="453168"/>
                </a:moveTo>
                <a:lnTo>
                  <a:pt x="676852" y="453168"/>
                </a:lnTo>
                <a:lnTo>
                  <a:pt x="676852" y="774258"/>
                </a:lnTo>
                <a:lnTo>
                  <a:pt x="645560" y="771275"/>
                </a:lnTo>
                <a:cubicBezTo>
                  <a:pt x="608353" y="765338"/>
                  <a:pt x="571324" y="756467"/>
                  <a:pt x="536987" y="739656"/>
                </a:cubicBezTo>
                <a:cubicBezTo>
                  <a:pt x="528035" y="735431"/>
                  <a:pt x="523643" y="728904"/>
                  <a:pt x="522018" y="719230"/>
                </a:cubicBezTo>
                <a:cubicBezTo>
                  <a:pt x="518915" y="703573"/>
                  <a:pt x="523129" y="688729"/>
                  <a:pt x="526608" y="673839"/>
                </a:cubicBezTo>
                <a:cubicBezTo>
                  <a:pt x="531200" y="652756"/>
                  <a:pt x="539071" y="632240"/>
                  <a:pt x="539304" y="610156"/>
                </a:cubicBezTo>
                <a:cubicBezTo>
                  <a:pt x="539548" y="593967"/>
                  <a:pt x="533843" y="584782"/>
                  <a:pt x="521244" y="579968"/>
                </a:cubicBezTo>
                <a:cubicBezTo>
                  <a:pt x="518365" y="584949"/>
                  <a:pt x="525682" y="585761"/>
                  <a:pt x="525804" y="589819"/>
                </a:cubicBezTo>
                <a:cubicBezTo>
                  <a:pt x="512772" y="586084"/>
                  <a:pt x="512427" y="585695"/>
                  <a:pt x="509936" y="590332"/>
                </a:cubicBezTo>
                <a:cubicBezTo>
                  <a:pt x="489256" y="627751"/>
                  <a:pt x="472178" y="666492"/>
                  <a:pt x="467009" y="709270"/>
                </a:cubicBezTo>
                <a:cubicBezTo>
                  <a:pt x="463941" y="735600"/>
                  <a:pt x="462386" y="761287"/>
                  <a:pt x="479355" y="785149"/>
                </a:cubicBezTo>
                <a:cubicBezTo>
                  <a:pt x="496003" y="808255"/>
                  <a:pt x="516286" y="826056"/>
                  <a:pt x="540895" y="839332"/>
                </a:cubicBezTo>
                <a:cubicBezTo>
                  <a:pt x="581549" y="861313"/>
                  <a:pt x="626172" y="872486"/>
                  <a:pt x="670841" y="882925"/>
                </a:cubicBezTo>
                <a:lnTo>
                  <a:pt x="676852" y="884343"/>
                </a:lnTo>
                <a:lnTo>
                  <a:pt x="676852" y="1111682"/>
                </a:lnTo>
                <a:lnTo>
                  <a:pt x="663280" y="1123332"/>
                </a:lnTo>
                <a:cubicBezTo>
                  <a:pt x="650226" y="1132117"/>
                  <a:pt x="642865" y="1144194"/>
                  <a:pt x="637206" y="1158583"/>
                </a:cubicBezTo>
                <a:cubicBezTo>
                  <a:pt x="624543" y="1191330"/>
                  <a:pt x="631049" y="1223766"/>
                  <a:pt x="637167" y="1256546"/>
                </a:cubicBezTo>
                <a:cubicBezTo>
                  <a:pt x="639831" y="1270334"/>
                  <a:pt x="644321" y="1282852"/>
                  <a:pt x="651158" y="1293855"/>
                </a:cubicBezTo>
                <a:lnTo>
                  <a:pt x="676852" y="1319676"/>
                </a:lnTo>
                <a:lnTo>
                  <a:pt x="676852" y="1412801"/>
                </a:lnTo>
                <a:lnTo>
                  <a:pt x="358111" y="1412801"/>
                </a:lnTo>
                <a:close/>
                <a:moveTo>
                  <a:pt x="1432432" y="0"/>
                </a:moveTo>
                <a:lnTo>
                  <a:pt x="1751173" y="0"/>
                </a:lnTo>
                <a:lnTo>
                  <a:pt x="1751173" y="1165798"/>
                </a:lnTo>
                <a:lnTo>
                  <a:pt x="1692337" y="1109788"/>
                </a:lnTo>
                <a:cubicBezTo>
                  <a:pt x="1629069" y="1053679"/>
                  <a:pt x="1570584" y="1008137"/>
                  <a:pt x="1531914" y="974108"/>
                </a:cubicBezTo>
                <a:cubicBezTo>
                  <a:pt x="1473908" y="923064"/>
                  <a:pt x="1459972" y="920988"/>
                  <a:pt x="1440528" y="912791"/>
                </a:cubicBezTo>
                <a:lnTo>
                  <a:pt x="1432432" y="908491"/>
                </a:lnTo>
                <a:lnTo>
                  <a:pt x="1432432" y="827424"/>
                </a:lnTo>
                <a:lnTo>
                  <a:pt x="1451232" y="817163"/>
                </a:lnTo>
                <a:cubicBezTo>
                  <a:pt x="1459487" y="809330"/>
                  <a:pt x="1465533" y="799200"/>
                  <a:pt x="1468879" y="786512"/>
                </a:cubicBezTo>
                <a:cubicBezTo>
                  <a:pt x="1476766" y="756605"/>
                  <a:pt x="1468010" y="724448"/>
                  <a:pt x="1447325" y="701978"/>
                </a:cubicBezTo>
                <a:lnTo>
                  <a:pt x="1432432" y="690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BED9DEE-EFD6-4290-920D-64EE0A866B8F}"/>
              </a:ext>
            </a:extLst>
          </p:cNvPr>
          <p:cNvSpPr txBox="1">
            <a:spLocks/>
          </p:cNvSpPr>
          <p:nvPr/>
        </p:nvSpPr>
        <p:spPr>
          <a:xfrm>
            <a:off x="928299" y="2946737"/>
            <a:ext cx="1087933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Bahnschrift" panose="020B0502040204020203" pitchFamily="34" charset="0"/>
              </a:rPr>
              <a:t>A close look at stock price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B6A22-CF02-4C17-921B-DF5C3983A511}"/>
              </a:ext>
            </a:extLst>
          </p:cNvPr>
          <p:cNvSpPr txBox="1"/>
          <p:nvPr/>
        </p:nvSpPr>
        <p:spPr>
          <a:xfrm>
            <a:off x="10747921" y="5505978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Shane Lim</a:t>
            </a:r>
          </a:p>
          <a:p>
            <a:r>
              <a:rPr lang="en-US" dirty="0">
                <a:solidFill>
                  <a:schemeClr val="bg1"/>
                </a:solidFill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90899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4601755-0E29-4CEB-95CB-B9B62F3F2206}"/>
              </a:ext>
            </a:extLst>
          </p:cNvPr>
          <p:cNvGrpSpPr/>
          <p:nvPr/>
        </p:nvGrpSpPr>
        <p:grpSpPr>
          <a:xfrm>
            <a:off x="453190" y="1328288"/>
            <a:ext cx="6111240" cy="4404192"/>
            <a:chOff x="3138638" y="1819176"/>
            <a:chExt cx="6111240" cy="4404192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6F8E4082-A6F6-4F37-921F-AF31F96A4F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90231365"/>
                </p:ext>
              </p:extLst>
            </p:nvPr>
          </p:nvGraphicFramePr>
          <p:xfrm>
            <a:off x="3138638" y="1819176"/>
            <a:ext cx="6111240" cy="44041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72FD86-7465-436B-A49D-8ECF8851A6FB}"/>
                </a:ext>
              </a:extLst>
            </p:cNvPr>
            <p:cNvSpPr/>
            <p:nvPr/>
          </p:nvSpPr>
          <p:spPr>
            <a:xfrm>
              <a:off x="5528499" y="2609414"/>
              <a:ext cx="13315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STATS/ML</a:t>
              </a:r>
            </a:p>
            <a:p>
              <a:pPr algn="ctr"/>
              <a:r>
                <a:rPr lang="en-US" b="1" u="sng" dirty="0"/>
                <a:t>MODELS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00BEDF-0344-48C5-8D9A-76D803DB6DA9}"/>
                </a:ext>
              </a:extLst>
            </p:cNvPr>
            <p:cNvSpPr/>
            <p:nvPr/>
          </p:nvSpPr>
          <p:spPr>
            <a:xfrm>
              <a:off x="4974403" y="4045983"/>
              <a:ext cx="2647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ANALYSING X AND 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B2F26C-6D55-4BEF-9021-FD0FDE8FF275}"/>
                </a:ext>
              </a:extLst>
            </p:cNvPr>
            <p:cNvSpPr/>
            <p:nvPr/>
          </p:nvSpPr>
          <p:spPr>
            <a:xfrm>
              <a:off x="4534462" y="5297886"/>
              <a:ext cx="3662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SETTING X AND Y VARIABLES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FD01CA-E3F3-4444-A27F-B33FD031BA0A}"/>
              </a:ext>
            </a:extLst>
          </p:cNvPr>
          <p:cNvCxnSpPr>
            <a:cxnSpLocks/>
          </p:cNvCxnSpPr>
          <p:nvPr/>
        </p:nvCxnSpPr>
        <p:spPr>
          <a:xfrm>
            <a:off x="4100362" y="2558259"/>
            <a:ext cx="4543124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EC599D-44C9-47DA-82B2-408C68659A01}"/>
              </a:ext>
            </a:extLst>
          </p:cNvPr>
          <p:cNvSpPr txBox="1"/>
          <p:nvPr/>
        </p:nvSpPr>
        <p:spPr>
          <a:xfrm flipH="1">
            <a:off x="8954291" y="1896539"/>
            <a:ext cx="3865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000" dirty="0"/>
              <a:t>Model Selection</a:t>
            </a:r>
          </a:p>
          <a:p>
            <a:pPr marL="342900" indent="-342900">
              <a:buAutoNum type="alphaLcPeriod"/>
            </a:pPr>
            <a:r>
              <a:rPr lang="en-US" sz="2000" dirty="0"/>
              <a:t>Model Evaluation</a:t>
            </a:r>
          </a:p>
          <a:p>
            <a:pPr marL="342900" indent="-342900">
              <a:buAutoNum type="alphaLcPeriod"/>
            </a:pPr>
            <a:r>
              <a:rPr lang="en-US" sz="2000" dirty="0"/>
              <a:t>Comparing Models</a:t>
            </a:r>
          </a:p>
          <a:p>
            <a:pPr marL="342900" indent="-342900">
              <a:buAutoNum type="alphaLcPeriod"/>
            </a:pPr>
            <a:endParaRPr lang="en-US" sz="2000" dirty="0"/>
          </a:p>
        </p:txBody>
      </p:sp>
      <p:pic>
        <p:nvPicPr>
          <p:cNvPr id="14" name="Picture 13" descr="A picture containing plate&#10;&#10;Description automatically generated">
            <a:extLst>
              <a:ext uri="{FF2B5EF4-FFF2-40B4-BE49-F238E27FC236}">
                <a16:creationId xmlns:a16="http://schemas.microsoft.com/office/drawing/2014/main" id="{B3E80280-1D69-49B0-BAC3-11726FDF6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7642" y="1367152"/>
            <a:ext cx="1147812" cy="11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CADA6B-C960-4B82-8174-BB61ABE8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Statistical/ML models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F292C-40CC-4875-9323-FA7EE8366529}"/>
              </a:ext>
            </a:extLst>
          </p:cNvPr>
          <p:cNvSpPr txBox="1"/>
          <p:nvPr/>
        </p:nvSpPr>
        <p:spPr>
          <a:xfrm>
            <a:off x="3849734" y="4486430"/>
            <a:ext cx="335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6600"/>
                </a:solidFill>
              </a:rPr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F00D0-5412-484C-81BA-C44CEDD47AD1}"/>
              </a:ext>
            </a:extLst>
          </p:cNvPr>
          <p:cNvSpPr txBox="1"/>
          <p:nvPr/>
        </p:nvSpPr>
        <p:spPr>
          <a:xfrm>
            <a:off x="7478486" y="4397836"/>
            <a:ext cx="471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6600"/>
                </a:solidFill>
              </a:rPr>
              <a:t>MULTIPLE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38F16-AA93-41E7-A15D-972119AB8CB5}"/>
              </a:ext>
            </a:extLst>
          </p:cNvPr>
          <p:cNvSpPr txBox="1"/>
          <p:nvPr/>
        </p:nvSpPr>
        <p:spPr>
          <a:xfrm>
            <a:off x="1020278" y="4404975"/>
            <a:ext cx="261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6600"/>
                </a:solidFill>
              </a:rPr>
              <a:t>ARIMA</a:t>
            </a:r>
          </a:p>
        </p:txBody>
      </p:sp>
      <p:pic>
        <p:nvPicPr>
          <p:cNvPr id="8194" name="Picture 2" descr="Image result for binary tree icon">
            <a:extLst>
              <a:ext uri="{FF2B5EF4-FFF2-40B4-BE49-F238E27FC236}">
                <a16:creationId xmlns:a16="http://schemas.microsoft.com/office/drawing/2014/main" id="{5D4BCEA2-732B-41AB-94BB-03526007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01" y="21576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EF101BD-58B0-4F62-ABDF-967297BD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79" y="2642222"/>
            <a:ext cx="1469259" cy="1469259"/>
          </a:xfrm>
          <a:prstGeom prst="rect">
            <a:avLst/>
          </a:prstGeom>
        </p:spPr>
      </p:pic>
      <p:pic>
        <p:nvPicPr>
          <p:cNvPr id="11" name="Picture 10" descr="A picture containing room&#10;&#10;Description automatically generated">
            <a:extLst>
              <a:ext uri="{FF2B5EF4-FFF2-40B4-BE49-F238E27FC236}">
                <a16:creationId xmlns:a16="http://schemas.microsoft.com/office/drawing/2014/main" id="{0C59F6CF-6675-4A2A-9FCF-26E893A3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47" y="2642222"/>
            <a:ext cx="1573555" cy="1573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E9DFF3-300B-4310-A403-23387896F09D}"/>
              </a:ext>
            </a:extLst>
          </p:cNvPr>
          <p:cNvSpPr txBox="1"/>
          <p:nvPr/>
        </p:nvSpPr>
        <p:spPr>
          <a:xfrm>
            <a:off x="1075220" y="4767168"/>
            <a:ext cx="26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univariate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0338E-5E11-4EBC-9356-FD293046C39E}"/>
              </a:ext>
            </a:extLst>
          </p:cNvPr>
          <p:cNvSpPr txBox="1"/>
          <p:nvPr/>
        </p:nvSpPr>
        <p:spPr>
          <a:xfrm>
            <a:off x="4360777" y="4866640"/>
            <a:ext cx="26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multivariate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86A4A-B5FA-4A3A-ACBC-0B7B2291565B}"/>
              </a:ext>
            </a:extLst>
          </p:cNvPr>
          <p:cNvSpPr txBox="1"/>
          <p:nvPr/>
        </p:nvSpPr>
        <p:spPr>
          <a:xfrm>
            <a:off x="8742680" y="4809154"/>
            <a:ext cx="26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197177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A6CE-19E3-41A2-B416-B80413F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DBB400-777B-4ADA-845E-B48B5118BB72}"/>
              </a:ext>
            </a:extLst>
          </p:cNvPr>
          <p:cNvSpPr txBox="1"/>
          <p:nvPr/>
        </p:nvSpPr>
        <p:spPr>
          <a:xfrm>
            <a:off x="3839137" y="3136612"/>
            <a:ext cx="5457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FF6600"/>
                </a:solidFill>
              </a:rPr>
              <a:t>1.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8271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A6CE-19E3-41A2-B416-B80413F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– cross validation</a:t>
            </a:r>
          </a:p>
        </p:txBody>
      </p:sp>
      <p:pic>
        <p:nvPicPr>
          <p:cNvPr id="3" name="Picture 2" descr="Image result for timeseriessplit vs k fold">
            <a:extLst>
              <a:ext uri="{FF2B5EF4-FFF2-40B4-BE49-F238E27FC236}">
                <a16:creationId xmlns:a16="http://schemas.microsoft.com/office/drawing/2014/main" id="{094DF0EF-4C2A-4777-B721-6B83B6BE9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3" r="36342" b="30747"/>
          <a:stretch/>
        </p:blipFill>
        <p:spPr bwMode="auto">
          <a:xfrm>
            <a:off x="1232836" y="2897203"/>
            <a:ext cx="3046606" cy="213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B5FE3E-2720-4862-B78B-E69B115FF2B6}"/>
              </a:ext>
            </a:extLst>
          </p:cNvPr>
          <p:cNvCxnSpPr/>
          <p:nvPr/>
        </p:nvCxnSpPr>
        <p:spPr>
          <a:xfrm>
            <a:off x="4279442" y="3080084"/>
            <a:ext cx="32378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386D51-F08C-4265-B4C8-2A23E16A1A6B}"/>
              </a:ext>
            </a:extLst>
          </p:cNvPr>
          <p:cNvCxnSpPr/>
          <p:nvPr/>
        </p:nvCxnSpPr>
        <p:spPr>
          <a:xfrm flipV="1">
            <a:off x="7517331" y="2449677"/>
            <a:ext cx="750770" cy="630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7CD3B-FAA0-45F9-AD42-BEA170672FD4}"/>
              </a:ext>
            </a:extLst>
          </p:cNvPr>
          <p:cNvCxnSpPr/>
          <p:nvPr/>
        </p:nvCxnSpPr>
        <p:spPr>
          <a:xfrm>
            <a:off x="7517331" y="3080084"/>
            <a:ext cx="10106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02ED4-7E7A-452C-950B-62D92C713238}"/>
              </a:ext>
            </a:extLst>
          </p:cNvPr>
          <p:cNvCxnSpPr/>
          <p:nvPr/>
        </p:nvCxnSpPr>
        <p:spPr>
          <a:xfrm>
            <a:off x="7517331" y="3080084"/>
            <a:ext cx="972151" cy="5871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4C221E-30B8-40E1-B2C4-FCCA15419B78}"/>
              </a:ext>
            </a:extLst>
          </p:cNvPr>
          <p:cNvSpPr txBox="1"/>
          <p:nvPr/>
        </p:nvSpPr>
        <p:spPr>
          <a:xfrm>
            <a:off x="8961120" y="2837985"/>
            <a:ext cx="261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>
                    <a:lumMod val="50000"/>
                  </a:schemeClr>
                </a:solidFill>
              </a:rPr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90E4F-1F71-45CC-82AE-85195452BAB5}"/>
              </a:ext>
            </a:extLst>
          </p:cNvPr>
          <p:cNvSpPr txBox="1"/>
          <p:nvPr/>
        </p:nvSpPr>
        <p:spPr>
          <a:xfrm>
            <a:off x="8961120" y="3429000"/>
            <a:ext cx="261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>
                    <a:lumMod val="50000"/>
                  </a:schemeClr>
                </a:solidFill>
              </a:rPr>
              <a:t>MULTIPLE 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DE6327-7F76-4F84-8FE8-45164C721E1E}"/>
              </a:ext>
            </a:extLst>
          </p:cNvPr>
          <p:cNvSpPr txBox="1"/>
          <p:nvPr/>
        </p:nvSpPr>
        <p:spPr>
          <a:xfrm>
            <a:off x="8961120" y="2249622"/>
            <a:ext cx="261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>
                    <a:lumMod val="50000"/>
                  </a:schemeClr>
                </a:solidFill>
              </a:rPr>
              <a:t>ARIMA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AAA5E-65E6-4EE3-B48E-FE6EB100B418}"/>
              </a:ext>
            </a:extLst>
          </p:cNvPr>
          <p:cNvSpPr txBox="1"/>
          <p:nvPr/>
        </p:nvSpPr>
        <p:spPr>
          <a:xfrm>
            <a:off x="4425266" y="2649732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53491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85F3805-48F6-4C4C-9FC3-1690D4433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196039"/>
              </p:ext>
            </p:extLst>
          </p:nvPr>
        </p:nvGraphicFramePr>
        <p:xfrm>
          <a:off x="6532347" y="2473692"/>
          <a:ext cx="5011551" cy="3029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2EAA6CE-19E3-41A2-B416-B80413F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– cross validation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CF90B2F-0B6B-46FB-9961-73EE54176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746568"/>
              </p:ext>
            </p:extLst>
          </p:nvPr>
        </p:nvGraphicFramePr>
        <p:xfrm>
          <a:off x="702648" y="2473692"/>
          <a:ext cx="5088552" cy="3101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0CDCB6-052A-4FFE-922D-DBA5D08AECAD}"/>
              </a:ext>
            </a:extLst>
          </p:cNvPr>
          <p:cNvCxnSpPr>
            <a:cxnSpLocks/>
          </p:cNvCxnSpPr>
          <p:nvPr/>
        </p:nvCxnSpPr>
        <p:spPr>
          <a:xfrm>
            <a:off x="6134500" y="2473692"/>
            <a:ext cx="0" cy="35682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042D3-6E20-407F-BD76-C064A29BF5E9}"/>
              </a:ext>
            </a:extLst>
          </p:cNvPr>
          <p:cNvSpPr/>
          <p:nvPr/>
        </p:nvSpPr>
        <p:spPr>
          <a:xfrm>
            <a:off x="13158952" y="149402"/>
            <a:ext cx="12387714" cy="6756935"/>
          </a:xfrm>
          <a:prstGeom prst="rect">
            <a:avLst/>
          </a:prstGeom>
          <a:solidFill>
            <a:srgbClr val="D9D9D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5A998E-6A1E-413F-8B60-EEB7AE2813F6}"/>
              </a:ext>
            </a:extLst>
          </p:cNvPr>
          <p:cNvSpPr/>
          <p:nvPr/>
        </p:nvSpPr>
        <p:spPr>
          <a:xfrm>
            <a:off x="15450596" y="3527869"/>
            <a:ext cx="12192000" cy="172634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The technical indicators have a stronger relationship with Open Price as compared to Percentage Change in price.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4527D-F948-4AF1-8E30-F826C41B9CDA}"/>
              </a:ext>
            </a:extLst>
          </p:cNvPr>
          <p:cNvSpPr txBox="1"/>
          <p:nvPr/>
        </p:nvSpPr>
        <p:spPr>
          <a:xfrm>
            <a:off x="6096000" y="1897524"/>
            <a:ext cx="539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1. Tech Indicators stronger relationship with Open price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97FEBF-E114-44CB-8ED8-37567345DC9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56444" y="2082190"/>
            <a:ext cx="5139556" cy="629479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9F2733-6A1F-42FE-8D65-966DA8416569}"/>
              </a:ext>
            </a:extLst>
          </p:cNvPr>
          <p:cNvCxnSpPr/>
          <p:nvPr/>
        </p:nvCxnSpPr>
        <p:spPr>
          <a:xfrm>
            <a:off x="6726621" y="2266856"/>
            <a:ext cx="0" cy="444813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7B774C-A310-4E80-8907-A2033BDF7D88}"/>
              </a:ext>
            </a:extLst>
          </p:cNvPr>
          <p:cNvSpPr txBox="1"/>
          <p:nvPr/>
        </p:nvSpPr>
        <p:spPr>
          <a:xfrm>
            <a:off x="3555126" y="5672563"/>
            <a:ext cx="374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2. ARIMA(univariate) performs worse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5E489-ED63-49D8-AC45-20BD85AFF56A}"/>
              </a:ext>
            </a:extLst>
          </p:cNvPr>
          <p:cNvCxnSpPr/>
          <p:nvPr/>
        </p:nvCxnSpPr>
        <p:spPr>
          <a:xfrm flipV="1">
            <a:off x="6358759" y="4257793"/>
            <a:ext cx="578069" cy="1317640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48E93A-85D8-415A-8C57-152136FF7808}"/>
              </a:ext>
            </a:extLst>
          </p:cNvPr>
          <p:cNvCxnSpPr>
            <a:cxnSpLocks/>
          </p:cNvCxnSpPr>
          <p:nvPr/>
        </p:nvCxnSpPr>
        <p:spPr>
          <a:xfrm flipH="1" flipV="1">
            <a:off x="4361794" y="4750677"/>
            <a:ext cx="1653664" cy="921886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9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A6CE-19E3-41A2-B416-B80413F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DBB400-777B-4ADA-845E-B48B5118BB72}"/>
              </a:ext>
            </a:extLst>
          </p:cNvPr>
          <p:cNvSpPr txBox="1"/>
          <p:nvPr/>
        </p:nvSpPr>
        <p:spPr>
          <a:xfrm>
            <a:off x="2376097" y="2966145"/>
            <a:ext cx="791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FF6600"/>
                </a:solidFill>
              </a:rPr>
              <a:t>2. PERFORMANCE ON TEST SET</a:t>
            </a:r>
          </a:p>
        </p:txBody>
      </p:sp>
    </p:spTree>
    <p:extLst>
      <p:ext uri="{BB962C8B-B14F-4D97-AF65-F5344CB8AC3E}">
        <p14:creationId xmlns:p14="http://schemas.microsoft.com/office/powerpoint/2010/main" val="377555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FCFD-A375-4631-B64C-8202DA1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Comparing Models – Test Set Performance(Open Price)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532A1-1FD7-4FB8-863A-7E03902128D0}"/>
              </a:ext>
            </a:extLst>
          </p:cNvPr>
          <p:cNvSpPr txBox="1"/>
          <p:nvPr/>
        </p:nvSpPr>
        <p:spPr>
          <a:xfrm>
            <a:off x="4641743" y="5373881"/>
            <a:ext cx="3355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6600"/>
                </a:solidFill>
              </a:rPr>
              <a:t>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57D45-7B6D-48F5-AB73-8D3EAA5CE897}"/>
              </a:ext>
            </a:extLst>
          </p:cNvPr>
          <p:cNvSpPr txBox="1"/>
          <p:nvPr/>
        </p:nvSpPr>
        <p:spPr>
          <a:xfrm>
            <a:off x="8165968" y="5373881"/>
            <a:ext cx="402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>
                <a:solidFill>
                  <a:srgbClr val="FF6600"/>
                </a:solidFill>
              </a:rPr>
              <a:t>MULTIPLE LINEAR REGRESSION</a:t>
            </a:r>
            <a:endParaRPr lang="en-US" sz="2000" u="sng" dirty="0">
              <a:solidFill>
                <a:srgbClr val="FF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430A-F530-49C3-B650-90519828831E}"/>
              </a:ext>
            </a:extLst>
          </p:cNvPr>
          <p:cNvSpPr txBox="1"/>
          <p:nvPr/>
        </p:nvSpPr>
        <p:spPr>
          <a:xfrm>
            <a:off x="1020278" y="5381020"/>
            <a:ext cx="261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6600"/>
                </a:solidFill>
              </a:rPr>
              <a:t>ARIMA</a:t>
            </a:r>
          </a:p>
        </p:txBody>
      </p:sp>
      <p:pic>
        <p:nvPicPr>
          <p:cNvPr id="6" name="Picture 5" descr="C:\Users\limxu\AppData\Local\Microsoft\Windows\INetCache\Content.MSO\AE7D43EB.tmp">
            <a:extLst>
              <a:ext uri="{FF2B5EF4-FFF2-40B4-BE49-F238E27FC236}">
                <a16:creationId xmlns:a16="http://schemas.microsoft.com/office/drawing/2014/main" id="{40F800B1-E609-4350-8679-39577CE7FA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0" y="2198670"/>
            <a:ext cx="3155941" cy="19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limxu\AppData\Local\Microsoft\Windows\INetCache\Content.MSO\4928A415.tmp">
            <a:extLst>
              <a:ext uri="{FF2B5EF4-FFF2-40B4-BE49-F238E27FC236}">
                <a16:creationId xmlns:a16="http://schemas.microsoft.com/office/drawing/2014/main" id="{A26FB475-9712-424F-970B-4EC82169DF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90" y="2198670"/>
            <a:ext cx="3294580" cy="2123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limxu\AppData\Local\Microsoft\Windows\INetCache\Content.MSO\BD86432F.tmp">
            <a:extLst>
              <a:ext uri="{FF2B5EF4-FFF2-40B4-BE49-F238E27FC236}">
                <a16:creationId xmlns:a16="http://schemas.microsoft.com/office/drawing/2014/main" id="{79A087FD-190E-431B-B961-86910D7912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54" y="2198670"/>
            <a:ext cx="2948966" cy="212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C121FA1-5437-48BA-961E-56E8B53F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774" y="4397119"/>
            <a:ext cx="2223686" cy="280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MSE = 2.180492684733636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6925A-5D5A-4B66-9BEC-E18037AFCB58}"/>
              </a:ext>
            </a:extLst>
          </p:cNvPr>
          <p:cNvSpPr/>
          <p:nvPr/>
        </p:nvSpPr>
        <p:spPr>
          <a:xfrm>
            <a:off x="9026378" y="4397760"/>
            <a:ext cx="2308645" cy="280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MSE = 0.07614759576954827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82A8C-0EFF-4747-B22C-594E45010AA6}"/>
              </a:ext>
            </a:extLst>
          </p:cNvPr>
          <p:cNvSpPr/>
          <p:nvPr/>
        </p:nvSpPr>
        <p:spPr>
          <a:xfrm>
            <a:off x="496774" y="4322188"/>
            <a:ext cx="2308645" cy="280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MSE = 0.10055298544685407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AC755-23D2-4F75-98BF-BCCA36BD4671}"/>
              </a:ext>
            </a:extLst>
          </p:cNvPr>
          <p:cNvSpPr txBox="1"/>
          <p:nvPr/>
        </p:nvSpPr>
        <p:spPr>
          <a:xfrm>
            <a:off x="7659766" y="4770465"/>
            <a:ext cx="455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1. Linear regression(multivariate) outperforms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7F9EAB-2689-47A5-9C3E-AEF4233E5197}"/>
              </a:ext>
            </a:extLst>
          </p:cNvPr>
          <p:cNvCxnSpPr/>
          <p:nvPr/>
        </p:nvCxnSpPr>
        <p:spPr>
          <a:xfrm flipV="1">
            <a:off x="8352890" y="4625903"/>
            <a:ext cx="558800" cy="68990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389BA2-7F54-47D8-984D-7B86035FCFB0}"/>
              </a:ext>
            </a:extLst>
          </p:cNvPr>
          <p:cNvSpPr txBox="1"/>
          <p:nvPr/>
        </p:nvSpPr>
        <p:spPr>
          <a:xfrm>
            <a:off x="1020278" y="4846152"/>
            <a:ext cx="295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2. Prediction is still inaccurate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811F5-D823-4E51-8055-E55E80C52F62}"/>
              </a:ext>
            </a:extLst>
          </p:cNvPr>
          <p:cNvSpPr txBox="1"/>
          <p:nvPr/>
        </p:nvSpPr>
        <p:spPr>
          <a:xfrm>
            <a:off x="5133662" y="5638743"/>
            <a:ext cx="26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multivariate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5A8A4-B424-4563-8212-A198C2FACEFB}"/>
              </a:ext>
            </a:extLst>
          </p:cNvPr>
          <p:cNvSpPr txBox="1"/>
          <p:nvPr/>
        </p:nvSpPr>
        <p:spPr>
          <a:xfrm>
            <a:off x="9389977" y="5672627"/>
            <a:ext cx="26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multivariate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E4A7E-7340-46D8-8101-97D320EE202A}"/>
              </a:ext>
            </a:extLst>
          </p:cNvPr>
          <p:cNvSpPr txBox="1"/>
          <p:nvPr/>
        </p:nvSpPr>
        <p:spPr>
          <a:xfrm>
            <a:off x="1055253" y="5641809"/>
            <a:ext cx="26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univariate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B46A315-1DCF-4679-AD72-B1C53360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66841"/>
              </p:ext>
            </p:extLst>
          </p:nvPr>
        </p:nvGraphicFramePr>
        <p:xfrm>
          <a:off x="2235791" y="1900896"/>
          <a:ext cx="1603320" cy="2331230"/>
        </p:xfrm>
        <a:graphic>
          <a:graphicData uri="http://schemas.openxmlformats.org/drawingml/2006/table">
            <a:tbl>
              <a:tblPr/>
              <a:tblGrid>
                <a:gridCol w="783772">
                  <a:extLst>
                    <a:ext uri="{9D8B030D-6E8A-4147-A177-3AD203B41FA5}">
                      <a16:colId xmlns:a16="http://schemas.microsoft.com/office/drawing/2014/main" val="958423104"/>
                    </a:ext>
                  </a:extLst>
                </a:gridCol>
                <a:gridCol w="819548">
                  <a:extLst>
                    <a:ext uri="{9D8B030D-6E8A-4147-A177-3AD203B41FA5}">
                      <a16:colId xmlns:a16="http://schemas.microsoft.com/office/drawing/2014/main" val="103027652"/>
                    </a:ext>
                  </a:extLst>
                </a:gridCol>
              </a:tblGrid>
              <a:tr h="233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84360"/>
                  </a:ext>
                </a:extLst>
              </a:tr>
              <a:tr h="233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9.850626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77494"/>
                  </a:ext>
                </a:extLst>
              </a:tr>
              <a:tr h="233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9.54952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06474"/>
                  </a:ext>
                </a:extLst>
              </a:tr>
              <a:tr h="233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9.456747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5833"/>
                  </a:ext>
                </a:extLst>
              </a:tr>
              <a:tr h="233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8.773576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7814"/>
                  </a:ext>
                </a:extLst>
              </a:tr>
              <a:tr h="233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8.507013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08165"/>
                  </a:ext>
                </a:extLst>
              </a:tr>
              <a:tr h="233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8.427631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08990"/>
                  </a:ext>
                </a:extLst>
              </a:tr>
              <a:tr h="233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8.398466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748005"/>
                  </a:ext>
                </a:extLst>
              </a:tr>
              <a:tr h="233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8.50787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160365"/>
                  </a:ext>
                </a:extLst>
              </a:tr>
              <a:tr h="233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8.585021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5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3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BDC24-02D3-4CE2-8CCA-1815CF80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what did I achieve?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32040-44F7-42D6-9637-A253BB1E5162}"/>
              </a:ext>
            </a:extLst>
          </p:cNvPr>
          <p:cNvSpPr txBox="1"/>
          <p:nvPr/>
        </p:nvSpPr>
        <p:spPr>
          <a:xfrm>
            <a:off x="3125462" y="3255064"/>
            <a:ext cx="747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Create a precise prediction model to trade stocks</a:t>
            </a: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AB42F9E-AAAD-47C1-8E65-02334DB2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95" y="2635005"/>
            <a:ext cx="1763338" cy="17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3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84E-11EB-459D-A439-4B95E31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what did I achieve?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FC76D-6D94-4CB7-82C7-A79AE6972D49}"/>
              </a:ext>
            </a:extLst>
          </p:cNvPr>
          <p:cNvSpPr txBox="1"/>
          <p:nvPr/>
        </p:nvSpPr>
        <p:spPr>
          <a:xfrm>
            <a:off x="1642537" y="2442570"/>
            <a:ext cx="6675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Designed a </a:t>
            </a:r>
            <a:r>
              <a:rPr lang="en-US" sz="2400" b="1" dirty="0"/>
              <a:t>methodology</a:t>
            </a:r>
            <a:r>
              <a:rPr lang="en-US" sz="2400" dirty="0"/>
              <a:t> for stock price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How to select right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How to cross validate (time series)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Possible ML models and their limitations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13B53-95F8-43BC-8EC0-586E82DA2D43}"/>
              </a:ext>
            </a:extLst>
          </p:cNvPr>
          <p:cNvSpPr/>
          <p:nvPr/>
        </p:nvSpPr>
        <p:spPr>
          <a:xfrm>
            <a:off x="1642537" y="4292336"/>
            <a:ext cx="6304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Compared</a:t>
            </a:r>
            <a:r>
              <a:rPr lang="en-US" sz="2400" dirty="0"/>
              <a:t> the effectiveness of different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66E0C-070C-4E25-88EE-64D22B349D0D}"/>
              </a:ext>
            </a:extLst>
          </p:cNvPr>
          <p:cNvSpPr/>
          <p:nvPr/>
        </p:nvSpPr>
        <p:spPr>
          <a:xfrm>
            <a:off x="1642537" y="5363938"/>
            <a:ext cx="69960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Proved the </a:t>
            </a:r>
            <a:r>
              <a:rPr lang="en-US" sz="2400" b="1" dirty="0"/>
              <a:t>potential</a:t>
            </a:r>
            <a:r>
              <a:rPr lang="en-US" sz="2400" dirty="0"/>
              <a:t> of technical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Multivariate models can outperform univariate ones</a:t>
            </a:r>
          </a:p>
          <a:p>
            <a:endParaRPr lang="en-US" sz="2400" dirty="0"/>
          </a:p>
        </p:txBody>
      </p:sp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1438959-721A-4EC8-B5F1-358545A6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486412"/>
            <a:ext cx="508007" cy="508007"/>
          </a:xfrm>
          <a:prstGeom prst="rect">
            <a:avLst/>
          </a:prstGeom>
        </p:spPr>
      </p:pic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5BF1E05-0D4A-4F14-AAB5-47CE2DF15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4222704"/>
            <a:ext cx="508007" cy="508007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AF04BFE-2467-4F61-B89F-301D1A22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5294306"/>
            <a:ext cx="508007" cy="508007"/>
          </a:xfrm>
          <a:prstGeom prst="rect">
            <a:avLst/>
          </a:prstGeom>
        </p:spPr>
      </p:pic>
      <p:pic>
        <p:nvPicPr>
          <p:cNvPr id="15" name="Picture 14" descr="A picture containing graphics&#10;&#10;Description automatically generated">
            <a:extLst>
              <a:ext uri="{FF2B5EF4-FFF2-40B4-BE49-F238E27FC236}">
                <a16:creationId xmlns:a16="http://schemas.microsoft.com/office/drawing/2014/main" id="{4C35425C-7E78-4187-BCF5-A191CEC4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762" y="5200468"/>
            <a:ext cx="559440" cy="55944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11D791C-392C-402C-909C-48323F8F5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633" y="4218093"/>
            <a:ext cx="699378" cy="69937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89C7D8C-7416-4339-95B5-543442FDA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657" y="2390726"/>
            <a:ext cx="699378" cy="6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D4BC38B-FA1A-4786-9E4C-2DBEA1CD8EB2}"/>
              </a:ext>
            </a:extLst>
          </p:cNvPr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EE6C76-568F-4AC1-B2CA-80EE863A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95675"/>
              <a:ext cx="6664569" cy="1262326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957F7A-EDF8-43FC-9DE8-E82CFD64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868" y="6276408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BA293-E6AE-457B-8E32-60896AFAD1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18872" y="6387731"/>
              <a:ext cx="873128" cy="470270"/>
            </a:xfrm>
            <a:custGeom>
              <a:avLst/>
              <a:gdLst>
                <a:gd name="connsiteX0" fmla="*/ 651947 w 873128"/>
                <a:gd name="connsiteY0" fmla="*/ 0 h 470270"/>
                <a:gd name="connsiteX1" fmla="*/ 694592 w 873128"/>
                <a:gd name="connsiteY1" fmla="*/ 13081 h 470270"/>
                <a:gd name="connsiteX2" fmla="*/ 702118 w 873128"/>
                <a:gd name="connsiteY2" fmla="*/ 20929 h 470270"/>
                <a:gd name="connsiteX3" fmla="*/ 702118 w 873128"/>
                <a:gd name="connsiteY3" fmla="*/ 371496 h 470270"/>
                <a:gd name="connsiteX4" fmla="*/ 719678 w 873128"/>
                <a:gd name="connsiteY4" fmla="*/ 371496 h 470270"/>
                <a:gd name="connsiteX5" fmla="*/ 719678 w 873128"/>
                <a:gd name="connsiteY5" fmla="*/ 230223 h 470270"/>
                <a:gd name="connsiteX6" fmla="*/ 734729 w 873128"/>
                <a:gd name="connsiteY6" fmla="*/ 230223 h 470270"/>
                <a:gd name="connsiteX7" fmla="*/ 734729 w 873128"/>
                <a:gd name="connsiteY7" fmla="*/ 217142 h 470270"/>
                <a:gd name="connsiteX8" fmla="*/ 749780 w 873128"/>
                <a:gd name="connsiteY8" fmla="*/ 209294 h 470270"/>
                <a:gd name="connsiteX9" fmla="*/ 762322 w 873128"/>
                <a:gd name="connsiteY9" fmla="*/ 209294 h 470270"/>
                <a:gd name="connsiteX10" fmla="*/ 762322 w 873128"/>
                <a:gd name="connsiteY10" fmla="*/ 196214 h 470270"/>
                <a:gd name="connsiteX11" fmla="*/ 772356 w 873128"/>
                <a:gd name="connsiteY11" fmla="*/ 188365 h 470270"/>
                <a:gd name="connsiteX12" fmla="*/ 797443 w 873128"/>
                <a:gd name="connsiteY12" fmla="*/ 188365 h 470270"/>
                <a:gd name="connsiteX13" fmla="*/ 797443 w 873128"/>
                <a:gd name="connsiteY13" fmla="*/ 230223 h 470270"/>
                <a:gd name="connsiteX14" fmla="*/ 850122 w 873128"/>
                <a:gd name="connsiteY14" fmla="*/ 230223 h 470270"/>
                <a:gd name="connsiteX15" fmla="*/ 850122 w 873128"/>
                <a:gd name="connsiteY15" fmla="*/ 376729 h 470270"/>
                <a:gd name="connsiteX16" fmla="*/ 870190 w 873128"/>
                <a:gd name="connsiteY16" fmla="*/ 376729 h 470270"/>
                <a:gd name="connsiteX17" fmla="*/ 873128 w 873128"/>
                <a:gd name="connsiteY17" fmla="*/ 375580 h 470270"/>
                <a:gd name="connsiteX18" fmla="*/ 873128 w 873128"/>
                <a:gd name="connsiteY18" fmla="*/ 470270 h 470270"/>
                <a:gd name="connsiteX19" fmla="*/ 0 w 873128"/>
                <a:gd name="connsiteY19" fmla="*/ 470270 h 470270"/>
                <a:gd name="connsiteX20" fmla="*/ 47325 w 873128"/>
                <a:gd name="connsiteY20" fmla="*/ 388300 h 470270"/>
                <a:gd name="connsiteX21" fmla="*/ 92542 w 873128"/>
                <a:gd name="connsiteY21" fmla="*/ 384577 h 470270"/>
                <a:gd name="connsiteX22" fmla="*/ 92542 w 873128"/>
                <a:gd name="connsiteY22" fmla="*/ 347950 h 470270"/>
                <a:gd name="connsiteX23" fmla="*/ 142713 w 873128"/>
                <a:gd name="connsiteY23" fmla="*/ 347950 h 470270"/>
                <a:gd name="connsiteX24" fmla="*/ 142713 w 873128"/>
                <a:gd name="connsiteY24" fmla="*/ 327022 h 470270"/>
                <a:gd name="connsiteX25" fmla="*/ 248072 w 873128"/>
                <a:gd name="connsiteY25" fmla="*/ 327022 h 470270"/>
                <a:gd name="connsiteX26" fmla="*/ 248072 w 873128"/>
                <a:gd name="connsiteY26" fmla="*/ 340102 h 470270"/>
                <a:gd name="connsiteX27" fmla="*/ 315802 w 873128"/>
                <a:gd name="connsiteY27" fmla="*/ 340102 h 470270"/>
                <a:gd name="connsiteX28" fmla="*/ 315802 w 873128"/>
                <a:gd name="connsiteY28" fmla="*/ 347950 h 470270"/>
                <a:gd name="connsiteX29" fmla="*/ 335870 w 873128"/>
                <a:gd name="connsiteY29" fmla="*/ 347950 h 470270"/>
                <a:gd name="connsiteX30" fmla="*/ 335870 w 873128"/>
                <a:gd name="connsiteY30" fmla="*/ 355799 h 470270"/>
                <a:gd name="connsiteX31" fmla="*/ 353430 w 873128"/>
                <a:gd name="connsiteY31" fmla="*/ 355799 h 470270"/>
                <a:gd name="connsiteX32" fmla="*/ 353430 w 873128"/>
                <a:gd name="connsiteY32" fmla="*/ 238072 h 470270"/>
                <a:gd name="connsiteX33" fmla="*/ 406110 w 873128"/>
                <a:gd name="connsiteY33" fmla="*/ 222375 h 470270"/>
                <a:gd name="connsiteX34" fmla="*/ 503943 w 873128"/>
                <a:gd name="connsiteY34" fmla="*/ 222375 h 470270"/>
                <a:gd name="connsiteX35" fmla="*/ 503943 w 873128"/>
                <a:gd name="connsiteY35" fmla="*/ 34011 h 470270"/>
                <a:gd name="connsiteX36" fmla="*/ 531537 w 873128"/>
                <a:gd name="connsiteY36" fmla="*/ 20929 h 470270"/>
                <a:gd name="connsiteX37" fmla="*/ 651947 w 873128"/>
                <a:gd name="connsiteY37" fmla="*/ 0 h 47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73128" h="470270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6BFDA-FDC9-4A14-B2A2-F1297D69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14" y="6322479"/>
              <a:ext cx="1673378" cy="535522"/>
            </a:xfrm>
            <a:custGeom>
              <a:avLst/>
              <a:gdLst>
                <a:gd name="connsiteX0" fmla="*/ 527275 w 1404080"/>
                <a:gd name="connsiteY0" fmla="*/ 0 h 449340"/>
                <a:gd name="connsiteX1" fmla="*/ 569920 w 1404080"/>
                <a:gd name="connsiteY1" fmla="*/ 0 h 449340"/>
                <a:gd name="connsiteX2" fmla="*/ 569920 w 1404080"/>
                <a:gd name="connsiteY2" fmla="*/ 1963 h 449340"/>
                <a:gd name="connsiteX3" fmla="*/ 569920 w 1404080"/>
                <a:gd name="connsiteY3" fmla="*/ 15697 h 449340"/>
                <a:gd name="connsiteX4" fmla="*/ 612566 w 1404080"/>
                <a:gd name="connsiteY4" fmla="*/ 15697 h 449340"/>
                <a:gd name="connsiteX5" fmla="*/ 612566 w 1404080"/>
                <a:gd name="connsiteY5" fmla="*/ 117728 h 449340"/>
                <a:gd name="connsiteX6" fmla="*/ 614134 w 1404080"/>
                <a:gd name="connsiteY6" fmla="*/ 117728 h 449340"/>
                <a:gd name="connsiteX7" fmla="*/ 625109 w 1404080"/>
                <a:gd name="connsiteY7" fmla="*/ 117728 h 449340"/>
                <a:gd name="connsiteX8" fmla="*/ 625109 w 1404080"/>
                <a:gd name="connsiteY8" fmla="*/ 266850 h 449340"/>
                <a:gd name="connsiteX9" fmla="*/ 627616 w 1404080"/>
                <a:gd name="connsiteY9" fmla="*/ 266850 h 449340"/>
                <a:gd name="connsiteX10" fmla="*/ 645177 w 1404080"/>
                <a:gd name="connsiteY10" fmla="*/ 266850 h 449340"/>
                <a:gd name="connsiteX11" fmla="*/ 645177 w 1404080"/>
                <a:gd name="connsiteY11" fmla="*/ 170051 h 449340"/>
                <a:gd name="connsiteX12" fmla="*/ 646118 w 1404080"/>
                <a:gd name="connsiteY12" fmla="*/ 169398 h 449340"/>
                <a:gd name="connsiteX13" fmla="*/ 652702 w 1404080"/>
                <a:gd name="connsiteY13" fmla="*/ 164820 h 449340"/>
                <a:gd name="connsiteX14" fmla="*/ 657720 w 1404080"/>
                <a:gd name="connsiteY14" fmla="*/ 166127 h 449340"/>
                <a:gd name="connsiteX15" fmla="*/ 657720 w 1404080"/>
                <a:gd name="connsiteY15" fmla="*/ 175284 h 449340"/>
                <a:gd name="connsiteX16" fmla="*/ 660227 w 1404080"/>
                <a:gd name="connsiteY16" fmla="*/ 173976 h 449340"/>
                <a:gd name="connsiteX17" fmla="*/ 677788 w 1404080"/>
                <a:gd name="connsiteY17" fmla="*/ 164820 h 449340"/>
                <a:gd name="connsiteX18" fmla="*/ 679984 w 1404080"/>
                <a:gd name="connsiteY18" fmla="*/ 164820 h 449340"/>
                <a:gd name="connsiteX19" fmla="*/ 695348 w 1404080"/>
                <a:gd name="connsiteY19" fmla="*/ 164820 h 449340"/>
                <a:gd name="connsiteX20" fmla="*/ 695348 w 1404080"/>
                <a:gd name="connsiteY20" fmla="*/ 342719 h 449340"/>
                <a:gd name="connsiteX21" fmla="*/ 730468 w 1404080"/>
                <a:gd name="connsiteY21" fmla="*/ 347952 h 449340"/>
                <a:gd name="connsiteX22" fmla="*/ 730468 w 1404080"/>
                <a:gd name="connsiteY22" fmla="*/ 340104 h 449340"/>
                <a:gd name="connsiteX23" fmla="*/ 768095 w 1404080"/>
                <a:gd name="connsiteY23" fmla="*/ 340104 h 449340"/>
                <a:gd name="connsiteX24" fmla="*/ 768095 w 1404080"/>
                <a:gd name="connsiteY24" fmla="*/ 306093 h 449340"/>
                <a:gd name="connsiteX25" fmla="*/ 778129 w 1404080"/>
                <a:gd name="connsiteY25" fmla="*/ 306093 h 449340"/>
                <a:gd name="connsiteX26" fmla="*/ 778129 w 1404080"/>
                <a:gd name="connsiteY26" fmla="*/ 261618 h 449340"/>
                <a:gd name="connsiteX27" fmla="*/ 785656 w 1404080"/>
                <a:gd name="connsiteY27" fmla="*/ 261618 h 449340"/>
                <a:gd name="connsiteX28" fmla="*/ 785656 w 1404080"/>
                <a:gd name="connsiteY28" fmla="*/ 217143 h 449340"/>
                <a:gd name="connsiteX29" fmla="*/ 803216 w 1404080"/>
                <a:gd name="connsiteY29" fmla="*/ 217143 h 449340"/>
                <a:gd name="connsiteX30" fmla="*/ 858402 w 1404080"/>
                <a:gd name="connsiteY30" fmla="*/ 193597 h 449340"/>
                <a:gd name="connsiteX31" fmla="*/ 860911 w 1404080"/>
                <a:gd name="connsiteY31" fmla="*/ 170051 h 449340"/>
                <a:gd name="connsiteX32" fmla="*/ 865929 w 1404080"/>
                <a:gd name="connsiteY32" fmla="*/ 193597 h 449340"/>
                <a:gd name="connsiteX33" fmla="*/ 923625 w 1404080"/>
                <a:gd name="connsiteY33" fmla="*/ 224991 h 449340"/>
                <a:gd name="connsiteX34" fmla="*/ 923625 w 1404080"/>
                <a:gd name="connsiteY34" fmla="*/ 219760 h 449340"/>
                <a:gd name="connsiteX35" fmla="*/ 938677 w 1404080"/>
                <a:gd name="connsiteY35" fmla="*/ 219760 h 449340"/>
                <a:gd name="connsiteX36" fmla="*/ 938677 w 1404080"/>
                <a:gd name="connsiteY36" fmla="*/ 261618 h 449340"/>
                <a:gd name="connsiteX37" fmla="*/ 946202 w 1404080"/>
                <a:gd name="connsiteY37" fmla="*/ 261618 h 449340"/>
                <a:gd name="connsiteX38" fmla="*/ 946202 w 1404080"/>
                <a:gd name="connsiteY38" fmla="*/ 311325 h 449340"/>
                <a:gd name="connsiteX39" fmla="*/ 953729 w 1404080"/>
                <a:gd name="connsiteY39" fmla="*/ 311325 h 449340"/>
                <a:gd name="connsiteX40" fmla="*/ 953729 w 1404080"/>
                <a:gd name="connsiteY40" fmla="*/ 334871 h 449340"/>
                <a:gd name="connsiteX41" fmla="*/ 968779 w 1404080"/>
                <a:gd name="connsiteY41" fmla="*/ 334871 h 449340"/>
                <a:gd name="connsiteX42" fmla="*/ 968779 w 1404080"/>
                <a:gd name="connsiteY42" fmla="*/ 371497 h 449340"/>
                <a:gd name="connsiteX43" fmla="*/ 1064103 w 1404080"/>
                <a:gd name="connsiteY43" fmla="*/ 363648 h 449340"/>
                <a:gd name="connsiteX44" fmla="*/ 1064103 w 1404080"/>
                <a:gd name="connsiteY44" fmla="*/ 327022 h 449340"/>
                <a:gd name="connsiteX45" fmla="*/ 1114275 w 1404080"/>
                <a:gd name="connsiteY45" fmla="*/ 327022 h 449340"/>
                <a:gd name="connsiteX46" fmla="*/ 1114275 w 1404080"/>
                <a:gd name="connsiteY46" fmla="*/ 306093 h 449340"/>
                <a:gd name="connsiteX47" fmla="*/ 1219634 w 1404080"/>
                <a:gd name="connsiteY47" fmla="*/ 306093 h 449340"/>
                <a:gd name="connsiteX48" fmla="*/ 1219634 w 1404080"/>
                <a:gd name="connsiteY48" fmla="*/ 319174 h 449340"/>
                <a:gd name="connsiteX49" fmla="*/ 1287364 w 1404080"/>
                <a:gd name="connsiteY49" fmla="*/ 319174 h 449340"/>
                <a:gd name="connsiteX50" fmla="*/ 1287364 w 1404080"/>
                <a:gd name="connsiteY50" fmla="*/ 327022 h 449340"/>
                <a:gd name="connsiteX51" fmla="*/ 1307432 w 1404080"/>
                <a:gd name="connsiteY51" fmla="*/ 327022 h 449340"/>
                <a:gd name="connsiteX52" fmla="*/ 1307432 w 1404080"/>
                <a:gd name="connsiteY52" fmla="*/ 334871 h 449340"/>
                <a:gd name="connsiteX53" fmla="*/ 1324991 w 1404080"/>
                <a:gd name="connsiteY53" fmla="*/ 334871 h 449340"/>
                <a:gd name="connsiteX54" fmla="*/ 1324991 w 1404080"/>
                <a:gd name="connsiteY54" fmla="*/ 312354 h 449340"/>
                <a:gd name="connsiteX55" fmla="*/ 1404080 w 1404080"/>
                <a:gd name="connsiteY55" fmla="*/ 449340 h 449340"/>
                <a:gd name="connsiteX56" fmla="*/ 0 w 1404080"/>
                <a:gd name="connsiteY56" fmla="*/ 449340 h 449340"/>
                <a:gd name="connsiteX57" fmla="*/ 0 w 1404080"/>
                <a:gd name="connsiteY57" fmla="*/ 387854 h 449340"/>
                <a:gd name="connsiteX58" fmla="*/ 5498 w 1404080"/>
                <a:gd name="connsiteY58" fmla="*/ 384578 h 449340"/>
                <a:gd name="connsiteX59" fmla="*/ 5498 w 1404080"/>
                <a:gd name="connsiteY59" fmla="*/ 361033 h 449340"/>
                <a:gd name="connsiteX60" fmla="*/ 482 w 1404080"/>
                <a:gd name="connsiteY60" fmla="*/ 334871 h 449340"/>
                <a:gd name="connsiteX61" fmla="*/ 1734 w 1404080"/>
                <a:gd name="connsiteY61" fmla="*/ 334871 h 449340"/>
                <a:gd name="connsiteX62" fmla="*/ 10516 w 1404080"/>
                <a:gd name="connsiteY62" fmla="*/ 334871 h 449340"/>
                <a:gd name="connsiteX63" fmla="*/ 33093 w 1404080"/>
                <a:gd name="connsiteY63" fmla="*/ 332255 h 449340"/>
                <a:gd name="connsiteX64" fmla="*/ 33093 w 1404080"/>
                <a:gd name="connsiteY64" fmla="*/ 330946 h 449340"/>
                <a:gd name="connsiteX65" fmla="*/ 33093 w 1404080"/>
                <a:gd name="connsiteY65" fmla="*/ 321790 h 449340"/>
                <a:gd name="connsiteX66" fmla="*/ 34974 w 1404080"/>
                <a:gd name="connsiteY66" fmla="*/ 321790 h 449340"/>
                <a:gd name="connsiteX67" fmla="*/ 48143 w 1404080"/>
                <a:gd name="connsiteY67" fmla="*/ 321790 h 449340"/>
                <a:gd name="connsiteX68" fmla="*/ 48143 w 1404080"/>
                <a:gd name="connsiteY68" fmla="*/ 190982 h 449340"/>
                <a:gd name="connsiteX69" fmla="*/ 49398 w 1404080"/>
                <a:gd name="connsiteY69" fmla="*/ 190982 h 449340"/>
                <a:gd name="connsiteX70" fmla="*/ 58177 w 1404080"/>
                <a:gd name="connsiteY70" fmla="*/ 190982 h 449340"/>
                <a:gd name="connsiteX71" fmla="*/ 58177 w 1404080"/>
                <a:gd name="connsiteY71" fmla="*/ 188365 h 449340"/>
                <a:gd name="connsiteX72" fmla="*/ 58177 w 1404080"/>
                <a:gd name="connsiteY72" fmla="*/ 170051 h 449340"/>
                <a:gd name="connsiteX73" fmla="*/ 60686 w 1404080"/>
                <a:gd name="connsiteY73" fmla="*/ 117728 h 449340"/>
                <a:gd name="connsiteX74" fmla="*/ 61941 w 1404080"/>
                <a:gd name="connsiteY74" fmla="*/ 117728 h 449340"/>
                <a:gd name="connsiteX75" fmla="*/ 70720 w 1404080"/>
                <a:gd name="connsiteY75" fmla="*/ 117728 h 449340"/>
                <a:gd name="connsiteX76" fmla="*/ 70720 w 1404080"/>
                <a:gd name="connsiteY76" fmla="*/ 119037 h 449340"/>
                <a:gd name="connsiteX77" fmla="*/ 70720 w 1404080"/>
                <a:gd name="connsiteY77" fmla="*/ 128193 h 449340"/>
                <a:gd name="connsiteX78" fmla="*/ 75737 w 1404080"/>
                <a:gd name="connsiteY78" fmla="*/ 125577 h 449340"/>
                <a:gd name="connsiteX79" fmla="*/ 75737 w 1404080"/>
                <a:gd name="connsiteY79" fmla="*/ 107264 h 449340"/>
                <a:gd name="connsiteX80" fmla="*/ 77305 w 1404080"/>
                <a:gd name="connsiteY80" fmla="*/ 106610 h 449340"/>
                <a:gd name="connsiteX81" fmla="*/ 88280 w 1404080"/>
                <a:gd name="connsiteY81" fmla="*/ 102032 h 449340"/>
                <a:gd name="connsiteX82" fmla="*/ 89534 w 1404080"/>
                <a:gd name="connsiteY82" fmla="*/ 102686 h 449340"/>
                <a:gd name="connsiteX83" fmla="*/ 98314 w 1404080"/>
                <a:gd name="connsiteY83" fmla="*/ 107264 h 449340"/>
                <a:gd name="connsiteX84" fmla="*/ 100195 w 1404080"/>
                <a:gd name="connsiteY84" fmla="*/ 107264 h 449340"/>
                <a:gd name="connsiteX85" fmla="*/ 113366 w 1404080"/>
                <a:gd name="connsiteY85" fmla="*/ 107264 h 449340"/>
                <a:gd name="connsiteX86" fmla="*/ 113366 w 1404080"/>
                <a:gd name="connsiteY86" fmla="*/ 73253 h 449340"/>
                <a:gd name="connsiteX87" fmla="*/ 114620 w 1404080"/>
                <a:gd name="connsiteY87" fmla="*/ 73253 h 449340"/>
                <a:gd name="connsiteX88" fmla="*/ 123398 w 1404080"/>
                <a:gd name="connsiteY88" fmla="*/ 73253 h 449340"/>
                <a:gd name="connsiteX89" fmla="*/ 124966 w 1404080"/>
                <a:gd name="connsiteY89" fmla="*/ 78486 h 449340"/>
                <a:gd name="connsiteX90" fmla="*/ 135943 w 1404080"/>
                <a:gd name="connsiteY90" fmla="*/ 78486 h 449340"/>
                <a:gd name="connsiteX91" fmla="*/ 137197 w 1404080"/>
                <a:gd name="connsiteY91" fmla="*/ 73253 h 449340"/>
                <a:gd name="connsiteX92" fmla="*/ 145977 w 1404080"/>
                <a:gd name="connsiteY92" fmla="*/ 73253 h 449340"/>
                <a:gd name="connsiteX93" fmla="*/ 145977 w 1404080"/>
                <a:gd name="connsiteY93" fmla="*/ 112496 h 449340"/>
                <a:gd name="connsiteX94" fmla="*/ 147545 w 1404080"/>
                <a:gd name="connsiteY94" fmla="*/ 113804 h 449340"/>
                <a:gd name="connsiteX95" fmla="*/ 158520 w 1404080"/>
                <a:gd name="connsiteY95" fmla="*/ 122961 h 449340"/>
                <a:gd name="connsiteX96" fmla="*/ 183605 w 1404080"/>
                <a:gd name="connsiteY96" fmla="*/ 130810 h 449340"/>
                <a:gd name="connsiteX97" fmla="*/ 183605 w 1404080"/>
                <a:gd name="connsiteY97" fmla="*/ 129174 h 449340"/>
                <a:gd name="connsiteX98" fmla="*/ 183605 w 1404080"/>
                <a:gd name="connsiteY98" fmla="*/ 117728 h 449340"/>
                <a:gd name="connsiteX99" fmla="*/ 216216 w 1404080"/>
                <a:gd name="connsiteY99" fmla="*/ 107264 h 449340"/>
                <a:gd name="connsiteX100" fmla="*/ 216216 w 1404080"/>
                <a:gd name="connsiteY100" fmla="*/ 105957 h 449340"/>
                <a:gd name="connsiteX101" fmla="*/ 216216 w 1404080"/>
                <a:gd name="connsiteY101" fmla="*/ 96799 h 449340"/>
                <a:gd name="connsiteX102" fmla="*/ 217157 w 1404080"/>
                <a:gd name="connsiteY102" fmla="*/ 96799 h 449340"/>
                <a:gd name="connsiteX103" fmla="*/ 223741 w 1404080"/>
                <a:gd name="connsiteY103" fmla="*/ 96799 h 449340"/>
                <a:gd name="connsiteX104" fmla="*/ 223741 w 1404080"/>
                <a:gd name="connsiteY104" fmla="*/ 95819 h 449340"/>
                <a:gd name="connsiteX105" fmla="*/ 223741 w 1404080"/>
                <a:gd name="connsiteY105" fmla="*/ 88950 h 449340"/>
                <a:gd name="connsiteX106" fmla="*/ 226250 w 1404080"/>
                <a:gd name="connsiteY106" fmla="*/ 88950 h 449340"/>
                <a:gd name="connsiteX107" fmla="*/ 243809 w 1404080"/>
                <a:gd name="connsiteY107" fmla="*/ 88950 h 449340"/>
                <a:gd name="connsiteX108" fmla="*/ 243809 w 1404080"/>
                <a:gd name="connsiteY108" fmla="*/ 89931 h 449340"/>
                <a:gd name="connsiteX109" fmla="*/ 243809 w 1404080"/>
                <a:gd name="connsiteY109" fmla="*/ 96799 h 449340"/>
                <a:gd name="connsiteX110" fmla="*/ 245691 w 1404080"/>
                <a:gd name="connsiteY110" fmla="*/ 96799 h 449340"/>
                <a:gd name="connsiteX111" fmla="*/ 258861 w 1404080"/>
                <a:gd name="connsiteY111" fmla="*/ 96799 h 449340"/>
                <a:gd name="connsiteX112" fmla="*/ 258861 w 1404080"/>
                <a:gd name="connsiteY112" fmla="*/ 98761 h 449340"/>
                <a:gd name="connsiteX113" fmla="*/ 258861 w 1404080"/>
                <a:gd name="connsiteY113" fmla="*/ 112496 h 449340"/>
                <a:gd name="connsiteX114" fmla="*/ 286455 w 1404080"/>
                <a:gd name="connsiteY114" fmla="*/ 112496 h 449340"/>
                <a:gd name="connsiteX115" fmla="*/ 286455 w 1404080"/>
                <a:gd name="connsiteY115" fmla="*/ 111188 h 449340"/>
                <a:gd name="connsiteX116" fmla="*/ 286455 w 1404080"/>
                <a:gd name="connsiteY116" fmla="*/ 102032 h 449340"/>
                <a:gd name="connsiteX117" fmla="*/ 288023 w 1404080"/>
                <a:gd name="connsiteY117" fmla="*/ 102032 h 449340"/>
                <a:gd name="connsiteX118" fmla="*/ 298998 w 1404080"/>
                <a:gd name="connsiteY118" fmla="*/ 102032 h 449340"/>
                <a:gd name="connsiteX119" fmla="*/ 298998 w 1404080"/>
                <a:gd name="connsiteY119" fmla="*/ 100723 h 449340"/>
                <a:gd name="connsiteX120" fmla="*/ 298998 w 1404080"/>
                <a:gd name="connsiteY120" fmla="*/ 91567 h 449340"/>
                <a:gd name="connsiteX121" fmla="*/ 300879 w 1404080"/>
                <a:gd name="connsiteY121" fmla="*/ 91567 h 449340"/>
                <a:gd name="connsiteX122" fmla="*/ 314048 w 1404080"/>
                <a:gd name="connsiteY122" fmla="*/ 91567 h 449340"/>
                <a:gd name="connsiteX123" fmla="*/ 314048 w 1404080"/>
                <a:gd name="connsiteY123" fmla="*/ 92875 h 449340"/>
                <a:gd name="connsiteX124" fmla="*/ 314048 w 1404080"/>
                <a:gd name="connsiteY124" fmla="*/ 102032 h 449340"/>
                <a:gd name="connsiteX125" fmla="*/ 319066 w 1404080"/>
                <a:gd name="connsiteY125" fmla="*/ 39243 h 449340"/>
                <a:gd name="connsiteX126" fmla="*/ 431950 w 1404080"/>
                <a:gd name="connsiteY126" fmla="*/ 39243 h 449340"/>
                <a:gd name="connsiteX127" fmla="*/ 431950 w 1404080"/>
                <a:gd name="connsiteY127" fmla="*/ 122961 h 449340"/>
                <a:gd name="connsiteX128" fmla="*/ 434459 w 1404080"/>
                <a:gd name="connsiteY128" fmla="*/ 122961 h 449340"/>
                <a:gd name="connsiteX129" fmla="*/ 452018 w 1404080"/>
                <a:gd name="connsiteY129" fmla="*/ 122961 h 449340"/>
                <a:gd name="connsiteX130" fmla="*/ 452018 w 1404080"/>
                <a:gd name="connsiteY130" fmla="*/ 28778 h 449340"/>
                <a:gd name="connsiteX131" fmla="*/ 477104 w 1404080"/>
                <a:gd name="connsiteY131" fmla="*/ 15697 h 449340"/>
                <a:gd name="connsiteX132" fmla="*/ 509716 w 1404080"/>
                <a:gd name="connsiteY132" fmla="*/ 15697 h 449340"/>
                <a:gd name="connsiteX133" fmla="*/ 511911 w 1404080"/>
                <a:gd name="connsiteY133" fmla="*/ 13736 h 44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04080" h="44934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5EEE44-FEBA-40F7-B0EF-9237C4864333}"/>
              </a:ext>
            </a:extLst>
          </p:cNvPr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F3FDEF-D3D4-4589-8A28-7AE612D65109}"/>
                </a:ext>
              </a:extLst>
            </p:cNvPr>
            <p:cNvSpPr/>
            <p:nvPr/>
          </p:nvSpPr>
          <p:spPr>
            <a:xfrm>
              <a:off x="3813737" y="2889799"/>
              <a:ext cx="967795" cy="543968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95" h="543968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8E0B52-FD3F-4E68-AB60-2B0200FFF3B8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FA4BE8-0E34-48B1-B39D-B84BE8FC98A2}"/>
                </a:ext>
              </a:extLst>
            </p:cNvPr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E0C768-B403-4783-A56B-A48CC4314C72}"/>
                </a:ext>
              </a:extLst>
            </p:cNvPr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0A5F38-4569-4A0B-8D8A-DE087F2E9571}"/>
                </a:ext>
              </a:extLst>
            </p:cNvPr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79D9C2-B681-42F2-91BD-2889582B702C}"/>
                </a:ext>
              </a:extLst>
            </p:cNvPr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527DBF-6B4A-40FF-BD05-C68E49046F15}"/>
              </a:ext>
            </a:extLst>
          </p:cNvPr>
          <p:cNvSpPr/>
          <p:nvPr/>
        </p:nvSpPr>
        <p:spPr>
          <a:xfrm>
            <a:off x="-2115862" y="1732076"/>
            <a:ext cx="1751173" cy="1412801"/>
          </a:xfrm>
          <a:custGeom>
            <a:avLst/>
            <a:gdLst>
              <a:gd name="connsiteX0" fmla="*/ 716218 w 1751173"/>
              <a:gd name="connsiteY0" fmla="*/ 1355596 h 1412801"/>
              <a:gd name="connsiteX1" fmla="*/ 723219 w 1751173"/>
              <a:gd name="connsiteY1" fmla="*/ 1361289 h 1412801"/>
              <a:gd name="connsiteX2" fmla="*/ 752605 w 1751173"/>
              <a:gd name="connsiteY2" fmla="*/ 1363344 h 1412801"/>
              <a:gd name="connsiteX3" fmla="*/ 827317 w 1751173"/>
              <a:gd name="connsiteY3" fmla="*/ 1364186 h 1412801"/>
              <a:gd name="connsiteX4" fmla="*/ 882043 w 1751173"/>
              <a:gd name="connsiteY4" fmla="*/ 1381863 h 1412801"/>
              <a:gd name="connsiteX5" fmla="*/ 913873 w 1751173"/>
              <a:gd name="connsiteY5" fmla="*/ 1412801 h 1412801"/>
              <a:gd name="connsiteX6" fmla="*/ 716218 w 1751173"/>
              <a:gd name="connsiteY6" fmla="*/ 1412801 h 1412801"/>
              <a:gd name="connsiteX7" fmla="*/ 716218 w 1751173"/>
              <a:gd name="connsiteY7" fmla="*/ 967749 h 1412801"/>
              <a:gd name="connsiteX8" fmla="*/ 730124 w 1751173"/>
              <a:gd name="connsiteY8" fmla="*/ 992585 h 1412801"/>
              <a:gd name="connsiteX9" fmla="*/ 724456 w 1751173"/>
              <a:gd name="connsiteY9" fmla="*/ 1049695 h 1412801"/>
              <a:gd name="connsiteX10" fmla="*/ 716218 w 1751173"/>
              <a:gd name="connsiteY10" fmla="*/ 1058849 h 1412801"/>
              <a:gd name="connsiteX11" fmla="*/ 716218 w 1751173"/>
              <a:gd name="connsiteY11" fmla="*/ 891198 h 1412801"/>
              <a:gd name="connsiteX12" fmla="*/ 734723 w 1751173"/>
              <a:gd name="connsiteY12" fmla="*/ 892319 h 1412801"/>
              <a:gd name="connsiteX13" fmla="*/ 748523 w 1751173"/>
              <a:gd name="connsiteY13" fmla="*/ 901625 h 1412801"/>
              <a:gd name="connsiteX14" fmla="*/ 748890 w 1751173"/>
              <a:gd name="connsiteY14" fmla="*/ 913801 h 1412801"/>
              <a:gd name="connsiteX15" fmla="*/ 732355 w 1751173"/>
              <a:gd name="connsiteY15" fmla="*/ 913168 h 1412801"/>
              <a:gd name="connsiteX16" fmla="*/ 716218 w 1751173"/>
              <a:gd name="connsiteY16" fmla="*/ 908013 h 1412801"/>
              <a:gd name="connsiteX17" fmla="*/ 1393066 w 1751173"/>
              <a:gd name="connsiteY17" fmla="*/ 841122 h 1412801"/>
              <a:gd name="connsiteX18" fmla="*/ 1393066 w 1751173"/>
              <a:gd name="connsiteY18" fmla="*/ 884095 h 1412801"/>
              <a:gd name="connsiteX19" fmla="*/ 1348413 w 1751173"/>
              <a:gd name="connsiteY19" fmla="*/ 853981 h 1412801"/>
              <a:gd name="connsiteX20" fmla="*/ 1353727 w 1751173"/>
              <a:gd name="connsiteY20" fmla="*/ 851356 h 1412801"/>
              <a:gd name="connsiteX21" fmla="*/ 0 w 1751173"/>
              <a:gd name="connsiteY21" fmla="*/ 818414 h 1412801"/>
              <a:gd name="connsiteX22" fmla="*/ 318741 w 1751173"/>
              <a:gd name="connsiteY22" fmla="*/ 818414 h 1412801"/>
              <a:gd name="connsiteX23" fmla="*/ 318741 w 1751173"/>
              <a:gd name="connsiteY23" fmla="*/ 1412801 h 1412801"/>
              <a:gd name="connsiteX24" fmla="*/ 0 w 1751173"/>
              <a:gd name="connsiteY24" fmla="*/ 1412801 h 1412801"/>
              <a:gd name="connsiteX25" fmla="*/ 716218 w 1751173"/>
              <a:gd name="connsiteY25" fmla="*/ 602228 h 1412801"/>
              <a:gd name="connsiteX26" fmla="*/ 1034959 w 1751173"/>
              <a:gd name="connsiteY26" fmla="*/ 602228 h 1412801"/>
              <a:gd name="connsiteX27" fmla="*/ 1034959 w 1751173"/>
              <a:gd name="connsiteY27" fmla="*/ 709706 h 1412801"/>
              <a:gd name="connsiteX28" fmla="*/ 1006499 w 1751173"/>
              <a:gd name="connsiteY28" fmla="*/ 710265 h 1412801"/>
              <a:gd name="connsiteX29" fmla="*/ 851884 w 1751173"/>
              <a:gd name="connsiteY29" fmla="*/ 763881 h 1412801"/>
              <a:gd name="connsiteX30" fmla="*/ 828700 w 1751173"/>
              <a:gd name="connsiteY30" fmla="*/ 775736 h 1412801"/>
              <a:gd name="connsiteX31" fmla="*/ 736876 w 1751173"/>
              <a:gd name="connsiteY31" fmla="*/ 779981 h 1412801"/>
              <a:gd name="connsiteX32" fmla="*/ 716218 w 1751173"/>
              <a:gd name="connsiteY32" fmla="*/ 778011 h 1412801"/>
              <a:gd name="connsiteX33" fmla="*/ 1074325 w 1751173"/>
              <a:gd name="connsiteY33" fmla="*/ 469735 h 1412801"/>
              <a:gd name="connsiteX34" fmla="*/ 1393066 w 1751173"/>
              <a:gd name="connsiteY34" fmla="*/ 469735 h 1412801"/>
              <a:gd name="connsiteX35" fmla="*/ 1393066 w 1751173"/>
              <a:gd name="connsiteY35" fmla="*/ 669661 h 1412801"/>
              <a:gd name="connsiteX36" fmla="*/ 1389145 w 1751173"/>
              <a:gd name="connsiteY36" fmla="*/ 667880 h 1412801"/>
              <a:gd name="connsiteX37" fmla="*/ 1113926 w 1751173"/>
              <a:gd name="connsiteY37" fmla="*/ 505370 h 1412801"/>
              <a:gd name="connsiteX38" fmla="*/ 1086705 w 1751173"/>
              <a:gd name="connsiteY38" fmla="*/ 492673 h 1412801"/>
              <a:gd name="connsiteX39" fmla="*/ 1077710 w 1751173"/>
              <a:gd name="connsiteY39" fmla="*/ 501335 h 1412801"/>
              <a:gd name="connsiteX40" fmla="*/ 1095581 w 1751173"/>
              <a:gd name="connsiteY40" fmla="*/ 540720 h 1412801"/>
              <a:gd name="connsiteX41" fmla="*/ 1206427 w 1751173"/>
              <a:gd name="connsiteY41" fmla="*/ 644294 h 1412801"/>
              <a:gd name="connsiteX42" fmla="*/ 1309675 w 1751173"/>
              <a:gd name="connsiteY42" fmla="*/ 721258 h 1412801"/>
              <a:gd name="connsiteX43" fmla="*/ 1323442 w 1751173"/>
              <a:gd name="connsiteY43" fmla="*/ 737193 h 1412801"/>
              <a:gd name="connsiteX44" fmla="*/ 1273905 w 1751173"/>
              <a:gd name="connsiteY44" fmla="*/ 734193 h 1412801"/>
              <a:gd name="connsiteX45" fmla="*/ 1261116 w 1751173"/>
              <a:gd name="connsiteY45" fmla="*/ 726420 h 1412801"/>
              <a:gd name="connsiteX46" fmla="*/ 1219529 w 1751173"/>
              <a:gd name="connsiteY46" fmla="*/ 707697 h 1412801"/>
              <a:gd name="connsiteX47" fmla="*/ 1196812 w 1751173"/>
              <a:gd name="connsiteY47" fmla="*/ 711846 h 1412801"/>
              <a:gd name="connsiteX48" fmla="*/ 1173893 w 1751173"/>
              <a:gd name="connsiteY48" fmla="*/ 707144 h 1412801"/>
              <a:gd name="connsiteX49" fmla="*/ 1136565 w 1751173"/>
              <a:gd name="connsiteY49" fmla="*/ 697148 h 1412801"/>
              <a:gd name="connsiteX50" fmla="*/ 1089818 w 1751173"/>
              <a:gd name="connsiteY50" fmla="*/ 702789 h 1412801"/>
              <a:gd name="connsiteX51" fmla="*/ 1074325 w 1751173"/>
              <a:gd name="connsiteY51" fmla="*/ 705277 h 1412801"/>
              <a:gd name="connsiteX52" fmla="*/ 358111 w 1751173"/>
              <a:gd name="connsiteY52" fmla="*/ 453168 h 1412801"/>
              <a:gd name="connsiteX53" fmla="*/ 676852 w 1751173"/>
              <a:gd name="connsiteY53" fmla="*/ 453168 h 1412801"/>
              <a:gd name="connsiteX54" fmla="*/ 676852 w 1751173"/>
              <a:gd name="connsiteY54" fmla="*/ 774258 h 1412801"/>
              <a:gd name="connsiteX55" fmla="*/ 645560 w 1751173"/>
              <a:gd name="connsiteY55" fmla="*/ 771275 h 1412801"/>
              <a:gd name="connsiteX56" fmla="*/ 536987 w 1751173"/>
              <a:gd name="connsiteY56" fmla="*/ 739656 h 1412801"/>
              <a:gd name="connsiteX57" fmla="*/ 522018 w 1751173"/>
              <a:gd name="connsiteY57" fmla="*/ 719230 h 1412801"/>
              <a:gd name="connsiteX58" fmla="*/ 526608 w 1751173"/>
              <a:gd name="connsiteY58" fmla="*/ 673839 h 1412801"/>
              <a:gd name="connsiteX59" fmla="*/ 539304 w 1751173"/>
              <a:gd name="connsiteY59" fmla="*/ 610156 h 1412801"/>
              <a:gd name="connsiteX60" fmla="*/ 521244 w 1751173"/>
              <a:gd name="connsiteY60" fmla="*/ 579968 h 1412801"/>
              <a:gd name="connsiteX61" fmla="*/ 525804 w 1751173"/>
              <a:gd name="connsiteY61" fmla="*/ 589819 h 1412801"/>
              <a:gd name="connsiteX62" fmla="*/ 509936 w 1751173"/>
              <a:gd name="connsiteY62" fmla="*/ 590332 h 1412801"/>
              <a:gd name="connsiteX63" fmla="*/ 467009 w 1751173"/>
              <a:gd name="connsiteY63" fmla="*/ 709270 h 1412801"/>
              <a:gd name="connsiteX64" fmla="*/ 479355 w 1751173"/>
              <a:gd name="connsiteY64" fmla="*/ 785149 h 1412801"/>
              <a:gd name="connsiteX65" fmla="*/ 540895 w 1751173"/>
              <a:gd name="connsiteY65" fmla="*/ 839332 h 1412801"/>
              <a:gd name="connsiteX66" fmla="*/ 670841 w 1751173"/>
              <a:gd name="connsiteY66" fmla="*/ 882925 h 1412801"/>
              <a:gd name="connsiteX67" fmla="*/ 676852 w 1751173"/>
              <a:gd name="connsiteY67" fmla="*/ 884343 h 1412801"/>
              <a:gd name="connsiteX68" fmla="*/ 676852 w 1751173"/>
              <a:gd name="connsiteY68" fmla="*/ 1111682 h 1412801"/>
              <a:gd name="connsiteX69" fmla="*/ 663280 w 1751173"/>
              <a:gd name="connsiteY69" fmla="*/ 1123332 h 1412801"/>
              <a:gd name="connsiteX70" fmla="*/ 637206 w 1751173"/>
              <a:gd name="connsiteY70" fmla="*/ 1158583 h 1412801"/>
              <a:gd name="connsiteX71" fmla="*/ 637167 w 1751173"/>
              <a:gd name="connsiteY71" fmla="*/ 1256546 h 1412801"/>
              <a:gd name="connsiteX72" fmla="*/ 651158 w 1751173"/>
              <a:gd name="connsiteY72" fmla="*/ 1293855 h 1412801"/>
              <a:gd name="connsiteX73" fmla="*/ 676852 w 1751173"/>
              <a:gd name="connsiteY73" fmla="*/ 1319676 h 1412801"/>
              <a:gd name="connsiteX74" fmla="*/ 676852 w 1751173"/>
              <a:gd name="connsiteY74" fmla="*/ 1412801 h 1412801"/>
              <a:gd name="connsiteX75" fmla="*/ 358111 w 1751173"/>
              <a:gd name="connsiteY75" fmla="*/ 1412801 h 1412801"/>
              <a:gd name="connsiteX76" fmla="*/ 1432432 w 1751173"/>
              <a:gd name="connsiteY76" fmla="*/ 0 h 1412801"/>
              <a:gd name="connsiteX77" fmla="*/ 1751173 w 1751173"/>
              <a:gd name="connsiteY77" fmla="*/ 0 h 1412801"/>
              <a:gd name="connsiteX78" fmla="*/ 1751173 w 1751173"/>
              <a:gd name="connsiteY78" fmla="*/ 1165798 h 1412801"/>
              <a:gd name="connsiteX79" fmla="*/ 1692337 w 1751173"/>
              <a:gd name="connsiteY79" fmla="*/ 1109788 h 1412801"/>
              <a:gd name="connsiteX80" fmla="*/ 1531914 w 1751173"/>
              <a:gd name="connsiteY80" fmla="*/ 974108 h 1412801"/>
              <a:gd name="connsiteX81" fmla="*/ 1440528 w 1751173"/>
              <a:gd name="connsiteY81" fmla="*/ 912791 h 1412801"/>
              <a:gd name="connsiteX82" fmla="*/ 1432432 w 1751173"/>
              <a:gd name="connsiteY82" fmla="*/ 908491 h 1412801"/>
              <a:gd name="connsiteX83" fmla="*/ 1432432 w 1751173"/>
              <a:gd name="connsiteY83" fmla="*/ 827424 h 1412801"/>
              <a:gd name="connsiteX84" fmla="*/ 1451232 w 1751173"/>
              <a:gd name="connsiteY84" fmla="*/ 817163 h 1412801"/>
              <a:gd name="connsiteX85" fmla="*/ 1468879 w 1751173"/>
              <a:gd name="connsiteY85" fmla="*/ 786512 h 1412801"/>
              <a:gd name="connsiteX86" fmla="*/ 1447325 w 1751173"/>
              <a:gd name="connsiteY86" fmla="*/ 701978 h 1412801"/>
              <a:gd name="connsiteX87" fmla="*/ 1432432 w 1751173"/>
              <a:gd name="connsiteY87" fmla="*/ 690545 h 14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751173" h="1412801">
                <a:moveTo>
                  <a:pt x="716218" y="1355596"/>
                </a:moveTo>
                <a:lnTo>
                  <a:pt x="723219" y="1361289"/>
                </a:lnTo>
                <a:cubicBezTo>
                  <a:pt x="732095" y="1364496"/>
                  <a:pt x="742014" y="1364913"/>
                  <a:pt x="752605" y="1363344"/>
                </a:cubicBezTo>
                <a:cubicBezTo>
                  <a:pt x="777523" y="1359329"/>
                  <a:pt x="802153" y="1360084"/>
                  <a:pt x="827317" y="1364186"/>
                </a:cubicBezTo>
                <a:cubicBezTo>
                  <a:pt x="847388" y="1367243"/>
                  <a:pt x="865841" y="1372688"/>
                  <a:pt x="882043" y="1381863"/>
                </a:cubicBezTo>
                <a:lnTo>
                  <a:pt x="913873" y="1412801"/>
                </a:lnTo>
                <a:lnTo>
                  <a:pt x="716218" y="1412801"/>
                </a:lnTo>
                <a:close/>
                <a:moveTo>
                  <a:pt x="716218" y="967749"/>
                </a:moveTo>
                <a:lnTo>
                  <a:pt x="730124" y="992585"/>
                </a:lnTo>
                <a:cubicBezTo>
                  <a:pt x="746827" y="1020849"/>
                  <a:pt x="746627" y="1024152"/>
                  <a:pt x="724456" y="1049695"/>
                </a:cubicBezTo>
                <a:lnTo>
                  <a:pt x="716218" y="1058849"/>
                </a:lnTo>
                <a:close/>
                <a:moveTo>
                  <a:pt x="716218" y="891198"/>
                </a:moveTo>
                <a:lnTo>
                  <a:pt x="734723" y="892319"/>
                </a:lnTo>
                <a:cubicBezTo>
                  <a:pt x="741028" y="891595"/>
                  <a:pt x="746332" y="895231"/>
                  <a:pt x="748523" y="901625"/>
                </a:cubicBezTo>
                <a:cubicBezTo>
                  <a:pt x="749746" y="905750"/>
                  <a:pt x="750836" y="912077"/>
                  <a:pt x="748890" y="913801"/>
                </a:cubicBezTo>
                <a:cubicBezTo>
                  <a:pt x="744221" y="917938"/>
                  <a:pt x="737771" y="914969"/>
                  <a:pt x="732355" y="913168"/>
                </a:cubicBezTo>
                <a:lnTo>
                  <a:pt x="716218" y="908013"/>
                </a:lnTo>
                <a:close/>
                <a:moveTo>
                  <a:pt x="1393066" y="841122"/>
                </a:moveTo>
                <a:lnTo>
                  <a:pt x="1393066" y="884095"/>
                </a:lnTo>
                <a:lnTo>
                  <a:pt x="1348413" y="853981"/>
                </a:lnTo>
                <a:cubicBezTo>
                  <a:pt x="1350681" y="853013"/>
                  <a:pt x="1352215" y="852001"/>
                  <a:pt x="1353727" y="851356"/>
                </a:cubicBezTo>
                <a:close/>
                <a:moveTo>
                  <a:pt x="0" y="818414"/>
                </a:moveTo>
                <a:lnTo>
                  <a:pt x="318741" y="818414"/>
                </a:lnTo>
                <a:lnTo>
                  <a:pt x="318741" y="1412801"/>
                </a:lnTo>
                <a:lnTo>
                  <a:pt x="0" y="1412801"/>
                </a:lnTo>
                <a:close/>
                <a:moveTo>
                  <a:pt x="716218" y="602228"/>
                </a:moveTo>
                <a:lnTo>
                  <a:pt x="1034959" y="602228"/>
                </a:lnTo>
                <a:lnTo>
                  <a:pt x="1034959" y="709706"/>
                </a:lnTo>
                <a:lnTo>
                  <a:pt x="1006499" y="710265"/>
                </a:lnTo>
                <a:cubicBezTo>
                  <a:pt x="946520" y="703319"/>
                  <a:pt x="894314" y="720045"/>
                  <a:pt x="851884" y="763881"/>
                </a:cubicBezTo>
                <a:cubicBezTo>
                  <a:pt x="845223" y="770475"/>
                  <a:pt x="838352" y="774479"/>
                  <a:pt x="828700" y="775736"/>
                </a:cubicBezTo>
                <a:cubicBezTo>
                  <a:pt x="798083" y="779590"/>
                  <a:pt x="767437" y="780865"/>
                  <a:pt x="736876" y="779981"/>
                </a:cubicBezTo>
                <a:lnTo>
                  <a:pt x="716218" y="778011"/>
                </a:lnTo>
                <a:close/>
                <a:moveTo>
                  <a:pt x="1074325" y="469735"/>
                </a:moveTo>
                <a:lnTo>
                  <a:pt x="1393066" y="469735"/>
                </a:lnTo>
                <a:lnTo>
                  <a:pt x="1393066" y="669661"/>
                </a:lnTo>
                <a:lnTo>
                  <a:pt x="1389145" y="667880"/>
                </a:lnTo>
                <a:cubicBezTo>
                  <a:pt x="1290023" y="626153"/>
                  <a:pt x="1190467" y="585505"/>
                  <a:pt x="1113926" y="505370"/>
                </a:cubicBezTo>
                <a:cubicBezTo>
                  <a:pt x="1106643" y="497931"/>
                  <a:pt x="1097692" y="493706"/>
                  <a:pt x="1086705" y="492673"/>
                </a:cubicBezTo>
                <a:cubicBezTo>
                  <a:pt x="1079733" y="492250"/>
                  <a:pt x="1078110" y="494730"/>
                  <a:pt x="1077710" y="501335"/>
                </a:cubicBezTo>
                <a:cubicBezTo>
                  <a:pt x="1077099" y="517504"/>
                  <a:pt x="1085195" y="529779"/>
                  <a:pt x="1095581" y="540720"/>
                </a:cubicBezTo>
                <a:cubicBezTo>
                  <a:pt x="1130554" y="577457"/>
                  <a:pt x="1165961" y="613116"/>
                  <a:pt x="1206427" y="644294"/>
                </a:cubicBezTo>
                <a:cubicBezTo>
                  <a:pt x="1240576" y="670301"/>
                  <a:pt x="1277539" y="692427"/>
                  <a:pt x="1309675" y="721258"/>
                </a:cubicBezTo>
                <a:cubicBezTo>
                  <a:pt x="1314568" y="725606"/>
                  <a:pt x="1320585" y="729654"/>
                  <a:pt x="1323442" y="737193"/>
                </a:cubicBezTo>
                <a:cubicBezTo>
                  <a:pt x="1306196" y="736148"/>
                  <a:pt x="1290072" y="734803"/>
                  <a:pt x="1273905" y="734193"/>
                </a:cubicBezTo>
                <a:cubicBezTo>
                  <a:pt x="1267667" y="733815"/>
                  <a:pt x="1264086" y="732125"/>
                  <a:pt x="1261116" y="726420"/>
                </a:cubicBezTo>
                <a:cubicBezTo>
                  <a:pt x="1252187" y="709674"/>
                  <a:pt x="1237798" y="704015"/>
                  <a:pt x="1219529" y="707697"/>
                </a:cubicBezTo>
                <a:lnTo>
                  <a:pt x="1196812" y="711846"/>
                </a:lnTo>
                <a:cubicBezTo>
                  <a:pt x="1188605" y="713559"/>
                  <a:pt x="1180554" y="712703"/>
                  <a:pt x="1173893" y="707144"/>
                </a:cubicBezTo>
                <a:cubicBezTo>
                  <a:pt x="1163029" y="698015"/>
                  <a:pt x="1150230" y="696503"/>
                  <a:pt x="1136565" y="697148"/>
                </a:cubicBezTo>
                <a:cubicBezTo>
                  <a:pt x="1120675" y="698028"/>
                  <a:pt x="1105430" y="700419"/>
                  <a:pt x="1089818" y="702789"/>
                </a:cubicBezTo>
                <a:lnTo>
                  <a:pt x="1074325" y="705277"/>
                </a:lnTo>
                <a:close/>
                <a:moveTo>
                  <a:pt x="358111" y="453168"/>
                </a:moveTo>
                <a:lnTo>
                  <a:pt x="676852" y="453168"/>
                </a:lnTo>
                <a:lnTo>
                  <a:pt x="676852" y="774258"/>
                </a:lnTo>
                <a:lnTo>
                  <a:pt x="645560" y="771275"/>
                </a:lnTo>
                <a:cubicBezTo>
                  <a:pt x="608353" y="765338"/>
                  <a:pt x="571324" y="756467"/>
                  <a:pt x="536987" y="739656"/>
                </a:cubicBezTo>
                <a:cubicBezTo>
                  <a:pt x="528035" y="735431"/>
                  <a:pt x="523643" y="728904"/>
                  <a:pt x="522018" y="719230"/>
                </a:cubicBezTo>
                <a:cubicBezTo>
                  <a:pt x="518915" y="703573"/>
                  <a:pt x="523129" y="688729"/>
                  <a:pt x="526608" y="673839"/>
                </a:cubicBezTo>
                <a:cubicBezTo>
                  <a:pt x="531200" y="652756"/>
                  <a:pt x="539071" y="632240"/>
                  <a:pt x="539304" y="610156"/>
                </a:cubicBezTo>
                <a:cubicBezTo>
                  <a:pt x="539548" y="593967"/>
                  <a:pt x="533843" y="584782"/>
                  <a:pt x="521244" y="579968"/>
                </a:cubicBezTo>
                <a:cubicBezTo>
                  <a:pt x="518365" y="584949"/>
                  <a:pt x="525682" y="585761"/>
                  <a:pt x="525804" y="589819"/>
                </a:cubicBezTo>
                <a:cubicBezTo>
                  <a:pt x="512772" y="586084"/>
                  <a:pt x="512427" y="585695"/>
                  <a:pt x="509936" y="590332"/>
                </a:cubicBezTo>
                <a:cubicBezTo>
                  <a:pt x="489256" y="627751"/>
                  <a:pt x="472178" y="666492"/>
                  <a:pt x="467009" y="709270"/>
                </a:cubicBezTo>
                <a:cubicBezTo>
                  <a:pt x="463941" y="735600"/>
                  <a:pt x="462386" y="761287"/>
                  <a:pt x="479355" y="785149"/>
                </a:cubicBezTo>
                <a:cubicBezTo>
                  <a:pt x="496003" y="808255"/>
                  <a:pt x="516286" y="826056"/>
                  <a:pt x="540895" y="839332"/>
                </a:cubicBezTo>
                <a:cubicBezTo>
                  <a:pt x="581549" y="861313"/>
                  <a:pt x="626172" y="872486"/>
                  <a:pt x="670841" y="882925"/>
                </a:cubicBezTo>
                <a:lnTo>
                  <a:pt x="676852" y="884343"/>
                </a:lnTo>
                <a:lnTo>
                  <a:pt x="676852" y="1111682"/>
                </a:lnTo>
                <a:lnTo>
                  <a:pt x="663280" y="1123332"/>
                </a:lnTo>
                <a:cubicBezTo>
                  <a:pt x="650226" y="1132117"/>
                  <a:pt x="642865" y="1144194"/>
                  <a:pt x="637206" y="1158583"/>
                </a:cubicBezTo>
                <a:cubicBezTo>
                  <a:pt x="624543" y="1191330"/>
                  <a:pt x="631049" y="1223766"/>
                  <a:pt x="637167" y="1256546"/>
                </a:cubicBezTo>
                <a:cubicBezTo>
                  <a:pt x="639831" y="1270334"/>
                  <a:pt x="644321" y="1282852"/>
                  <a:pt x="651158" y="1293855"/>
                </a:cubicBezTo>
                <a:lnTo>
                  <a:pt x="676852" y="1319676"/>
                </a:lnTo>
                <a:lnTo>
                  <a:pt x="676852" y="1412801"/>
                </a:lnTo>
                <a:lnTo>
                  <a:pt x="358111" y="1412801"/>
                </a:lnTo>
                <a:close/>
                <a:moveTo>
                  <a:pt x="1432432" y="0"/>
                </a:moveTo>
                <a:lnTo>
                  <a:pt x="1751173" y="0"/>
                </a:lnTo>
                <a:lnTo>
                  <a:pt x="1751173" y="1165798"/>
                </a:lnTo>
                <a:lnTo>
                  <a:pt x="1692337" y="1109788"/>
                </a:lnTo>
                <a:cubicBezTo>
                  <a:pt x="1629069" y="1053679"/>
                  <a:pt x="1570584" y="1008137"/>
                  <a:pt x="1531914" y="974108"/>
                </a:cubicBezTo>
                <a:cubicBezTo>
                  <a:pt x="1473908" y="923064"/>
                  <a:pt x="1459972" y="920988"/>
                  <a:pt x="1440528" y="912791"/>
                </a:cubicBezTo>
                <a:lnTo>
                  <a:pt x="1432432" y="908491"/>
                </a:lnTo>
                <a:lnTo>
                  <a:pt x="1432432" y="827424"/>
                </a:lnTo>
                <a:lnTo>
                  <a:pt x="1451232" y="817163"/>
                </a:lnTo>
                <a:cubicBezTo>
                  <a:pt x="1459487" y="809330"/>
                  <a:pt x="1465533" y="799200"/>
                  <a:pt x="1468879" y="786512"/>
                </a:cubicBezTo>
                <a:cubicBezTo>
                  <a:pt x="1476766" y="756605"/>
                  <a:pt x="1468010" y="724448"/>
                  <a:pt x="1447325" y="701978"/>
                </a:cubicBezTo>
                <a:lnTo>
                  <a:pt x="1432432" y="690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BED9DEE-EFD6-4290-920D-64EE0A866B8F}"/>
              </a:ext>
            </a:extLst>
          </p:cNvPr>
          <p:cNvSpPr txBox="1">
            <a:spLocks/>
          </p:cNvSpPr>
          <p:nvPr/>
        </p:nvSpPr>
        <p:spPr>
          <a:xfrm>
            <a:off x="928299" y="2946737"/>
            <a:ext cx="1087933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  <a:p>
            <a:pPr algn="ctr"/>
            <a:endParaRPr lang="en-US" sz="5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B6A22-CF02-4C17-921B-DF5C3983A511}"/>
              </a:ext>
            </a:extLst>
          </p:cNvPr>
          <p:cNvSpPr txBox="1"/>
          <p:nvPr/>
        </p:nvSpPr>
        <p:spPr>
          <a:xfrm>
            <a:off x="10747921" y="5505978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Shane Lim</a:t>
            </a:r>
          </a:p>
          <a:p>
            <a:r>
              <a:rPr lang="en-US" dirty="0">
                <a:solidFill>
                  <a:schemeClr val="bg1"/>
                </a:solidFill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316471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35A2-F4CE-4AD0-831B-0EDF8A4C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FEE0E-60B6-4585-BD8D-C97D9E6C4E9A}"/>
              </a:ext>
            </a:extLst>
          </p:cNvPr>
          <p:cNvSpPr txBox="1"/>
          <p:nvPr/>
        </p:nvSpPr>
        <p:spPr>
          <a:xfrm>
            <a:off x="1607418" y="4661829"/>
            <a:ext cx="379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Adaptive Market Hypothesis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AAEEA-4185-427E-B5F7-F85C1FABC7A1}"/>
              </a:ext>
            </a:extLst>
          </p:cNvPr>
          <p:cNvSpPr txBox="1"/>
          <p:nvPr/>
        </p:nvSpPr>
        <p:spPr>
          <a:xfrm>
            <a:off x="6560419" y="3562894"/>
            <a:ext cx="4891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Efficient Market Hypothesis + Behavioral Finance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1A411-E46E-4C16-93ED-9CE28691BB27}"/>
              </a:ext>
            </a:extLst>
          </p:cNvPr>
          <p:cNvSpPr txBox="1"/>
          <p:nvPr/>
        </p:nvSpPr>
        <p:spPr>
          <a:xfrm>
            <a:off x="5373736" y="3667748"/>
            <a:ext cx="44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6F7D64B-FEFC-4FA9-8B8C-0372BD6E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17" y="2469683"/>
            <a:ext cx="1924208" cy="19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1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BA27-F594-4265-BAD4-EB9F3D43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Methodology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A597DA8C-A0BC-43D9-93F8-13DFD810E387}"/>
              </a:ext>
            </a:extLst>
          </p:cNvPr>
          <p:cNvSpPr/>
          <p:nvPr/>
        </p:nvSpPr>
        <p:spPr>
          <a:xfrm>
            <a:off x="457199" y="2704177"/>
            <a:ext cx="3429001" cy="1075343"/>
          </a:xfrm>
          <a:prstGeom prst="chevron">
            <a:avLst/>
          </a:prstGeom>
          <a:solidFill>
            <a:srgbClr val="33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X AND Y VARIABLES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CAFB0301-EC9B-4E22-AE2D-68EA62ED552B}"/>
              </a:ext>
            </a:extLst>
          </p:cNvPr>
          <p:cNvSpPr/>
          <p:nvPr/>
        </p:nvSpPr>
        <p:spPr>
          <a:xfrm>
            <a:off x="4455159" y="2704177"/>
            <a:ext cx="3429001" cy="1075343"/>
          </a:xfrm>
          <a:prstGeom prst="chevron">
            <a:avLst/>
          </a:prstGeom>
          <a:solidFill>
            <a:srgbClr val="33CC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ANALYSING X AND Y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7A4E97E4-BD78-4F14-B1D5-F7F66EEA55FB}"/>
              </a:ext>
            </a:extLst>
          </p:cNvPr>
          <p:cNvSpPr/>
          <p:nvPr/>
        </p:nvSpPr>
        <p:spPr>
          <a:xfrm>
            <a:off x="8382000" y="2704177"/>
            <a:ext cx="3429001" cy="1075343"/>
          </a:xfrm>
          <a:prstGeom prst="chevron">
            <a:avLst/>
          </a:prstGeom>
          <a:solidFill>
            <a:srgbClr val="FF66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STATISTICAL/ML MODELS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541124-03DE-46C6-8853-570818004078}"/>
              </a:ext>
            </a:extLst>
          </p:cNvPr>
          <p:cNvSpPr txBox="1"/>
          <p:nvPr/>
        </p:nvSpPr>
        <p:spPr>
          <a:xfrm flipH="1">
            <a:off x="655319" y="4378960"/>
            <a:ext cx="3865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000" dirty="0"/>
              <a:t>Data Selection</a:t>
            </a:r>
          </a:p>
          <a:p>
            <a:pPr marL="342900" indent="-342900">
              <a:buAutoNum type="alphaLcPeriod"/>
            </a:pPr>
            <a:r>
              <a:rPr lang="en-US" sz="2000" dirty="0"/>
              <a:t>Feature Selection</a:t>
            </a:r>
          </a:p>
          <a:p>
            <a:pPr marL="342900" indent="-342900">
              <a:buAutoNum type="alphaLcPeriod"/>
            </a:pPr>
            <a:r>
              <a:rPr lang="en-US" sz="2000" dirty="0"/>
              <a:t>Target Variable Selection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9CF969-2288-4862-87BB-1357AC1DD7A1}"/>
              </a:ext>
            </a:extLst>
          </p:cNvPr>
          <p:cNvSpPr txBox="1"/>
          <p:nvPr/>
        </p:nvSpPr>
        <p:spPr>
          <a:xfrm flipH="1">
            <a:off x="4729479" y="4378960"/>
            <a:ext cx="386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000" dirty="0"/>
              <a:t>Identifying Correlations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4E8BFB-9B17-4D8C-B284-368B1BCA16EE}"/>
              </a:ext>
            </a:extLst>
          </p:cNvPr>
          <p:cNvSpPr txBox="1"/>
          <p:nvPr/>
        </p:nvSpPr>
        <p:spPr>
          <a:xfrm flipH="1">
            <a:off x="8747759" y="4378960"/>
            <a:ext cx="3865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000" dirty="0"/>
              <a:t>Model Selection</a:t>
            </a:r>
          </a:p>
          <a:p>
            <a:pPr marL="342900" indent="-342900">
              <a:buAutoNum type="alphaLcPeriod"/>
            </a:pPr>
            <a:r>
              <a:rPr lang="en-US" sz="2000" dirty="0"/>
              <a:t>Model Evaluation</a:t>
            </a:r>
          </a:p>
          <a:p>
            <a:pPr marL="342900" indent="-342900">
              <a:buAutoNum type="alphaLcPeriod"/>
            </a:pPr>
            <a:r>
              <a:rPr lang="en-US" sz="2000" dirty="0"/>
              <a:t>Comparing Models</a:t>
            </a:r>
          </a:p>
          <a:p>
            <a:pPr marL="342900" indent="-342900">
              <a:buAutoNum type="alphaL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979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35A2-F4CE-4AD0-831B-0EDF8A4C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FEE0E-60B6-4585-BD8D-C97D9E6C4E9A}"/>
              </a:ext>
            </a:extLst>
          </p:cNvPr>
          <p:cNvSpPr txBox="1"/>
          <p:nvPr/>
        </p:nvSpPr>
        <p:spPr>
          <a:xfrm>
            <a:off x="2298402" y="4705647"/>
            <a:ext cx="379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Technical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0849C-AC73-4EB6-9DF2-ABDB141FDE02}"/>
              </a:ext>
            </a:extLst>
          </p:cNvPr>
          <p:cNvSpPr txBox="1"/>
          <p:nvPr/>
        </p:nvSpPr>
        <p:spPr>
          <a:xfrm>
            <a:off x="6437697" y="4705647"/>
            <a:ext cx="379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Fundamental Analysis</a:t>
            </a:r>
          </a:p>
        </p:txBody>
      </p:sp>
      <p:pic>
        <p:nvPicPr>
          <p:cNvPr id="3074" name="Picture 2" descr="Image result for balance sheet icon">
            <a:extLst>
              <a:ext uri="{FF2B5EF4-FFF2-40B4-BE49-F238E27FC236}">
                <a16:creationId xmlns:a16="http://schemas.microsoft.com/office/drawing/2014/main" id="{E578E634-E4B4-42AC-AC88-2992E56A7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2"/>
          <a:stretch/>
        </p:blipFill>
        <p:spPr bwMode="auto">
          <a:xfrm>
            <a:off x="6720304" y="2409539"/>
            <a:ext cx="2048311" cy="20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9F8B9B6-4458-4ED3-A918-EBF249E8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53" y="2211583"/>
            <a:ext cx="2236878" cy="223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3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35A2-F4CE-4AD0-831B-0EDF8A4C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Project Overview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780A8-02A1-40D9-9B43-5C0CB3BDAD12}"/>
              </a:ext>
            </a:extLst>
          </p:cNvPr>
          <p:cNvSpPr/>
          <p:nvPr/>
        </p:nvSpPr>
        <p:spPr>
          <a:xfrm>
            <a:off x="1982804" y="2216534"/>
            <a:ext cx="2473693" cy="11261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Technical indicators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Historical prices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1F5108-EDDD-4098-8BB2-5AA8DF30EB86}"/>
              </a:ext>
            </a:extLst>
          </p:cNvPr>
          <p:cNvCxnSpPr>
            <a:cxnSpLocks/>
          </p:cNvCxnSpPr>
          <p:nvPr/>
        </p:nvCxnSpPr>
        <p:spPr>
          <a:xfrm>
            <a:off x="4774130" y="2779612"/>
            <a:ext cx="3653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50C8C9-CA07-40FB-B6A9-1421BA3B4451}"/>
              </a:ext>
            </a:extLst>
          </p:cNvPr>
          <p:cNvSpPr/>
          <p:nvPr/>
        </p:nvSpPr>
        <p:spPr>
          <a:xfrm>
            <a:off x="8593756" y="2149399"/>
            <a:ext cx="2473693" cy="11261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Predicted behavior of stocks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3F382-78A2-469B-9430-55924C553465}"/>
              </a:ext>
            </a:extLst>
          </p:cNvPr>
          <p:cNvSpPr txBox="1"/>
          <p:nvPr/>
        </p:nvSpPr>
        <p:spPr>
          <a:xfrm>
            <a:off x="5486399" y="2392876"/>
            <a:ext cx="2056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Stats/ML models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4B15BB-FF2D-48AB-ACFC-345628A9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10" y="2221786"/>
            <a:ext cx="1064199" cy="981382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2C28914D-8E9F-4BC4-B0CF-FBF53ACE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095" y="2327224"/>
            <a:ext cx="669293" cy="6854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428EB65-79AD-4244-BFFD-163931DFB644}"/>
              </a:ext>
            </a:extLst>
          </p:cNvPr>
          <p:cNvSpPr/>
          <p:nvPr/>
        </p:nvSpPr>
        <p:spPr>
          <a:xfrm>
            <a:off x="-97857" y="13977"/>
            <a:ext cx="12387714" cy="6756935"/>
          </a:xfrm>
          <a:prstGeom prst="rect">
            <a:avLst/>
          </a:prstGeom>
          <a:solidFill>
            <a:srgbClr val="D9D9D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62EF4-8C17-482E-A7AB-89EA0F034EB7}"/>
              </a:ext>
            </a:extLst>
          </p:cNvPr>
          <p:cNvSpPr/>
          <p:nvPr/>
        </p:nvSpPr>
        <p:spPr>
          <a:xfrm>
            <a:off x="0" y="4334576"/>
            <a:ext cx="12192000" cy="193103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Comparing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the effectiveness of 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multivariate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predictive models against 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univariate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models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ie</a:t>
            </a: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0"/>
              </a:rPr>
              <a:t>. How effective is it to consider more factors/indicators when predicting stock prices</a:t>
            </a:r>
          </a:p>
        </p:txBody>
      </p:sp>
    </p:spTree>
    <p:extLst>
      <p:ext uri="{BB962C8B-B14F-4D97-AF65-F5344CB8AC3E}">
        <p14:creationId xmlns:p14="http://schemas.microsoft.com/office/powerpoint/2010/main" val="6022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BA27-F594-4265-BAD4-EB9F3D43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Methodology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601755-0E29-4CEB-95CB-B9B62F3F2206}"/>
              </a:ext>
            </a:extLst>
          </p:cNvPr>
          <p:cNvGrpSpPr/>
          <p:nvPr/>
        </p:nvGrpSpPr>
        <p:grpSpPr>
          <a:xfrm>
            <a:off x="3040380" y="1838428"/>
            <a:ext cx="6111240" cy="4404192"/>
            <a:chOff x="3138638" y="1819176"/>
            <a:chExt cx="6111240" cy="4404192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6F8E4082-A6F6-4F37-921F-AF31F96A4F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68876998"/>
                </p:ext>
              </p:extLst>
            </p:nvPr>
          </p:nvGraphicFramePr>
          <p:xfrm>
            <a:off x="3138638" y="1819176"/>
            <a:ext cx="6111240" cy="44041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72FD86-7465-436B-A49D-8ECF8851A6FB}"/>
                </a:ext>
              </a:extLst>
            </p:cNvPr>
            <p:cNvSpPr/>
            <p:nvPr/>
          </p:nvSpPr>
          <p:spPr>
            <a:xfrm>
              <a:off x="5528499" y="2609414"/>
              <a:ext cx="13315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STATS/ML</a:t>
              </a:r>
            </a:p>
            <a:p>
              <a:pPr algn="ctr"/>
              <a:r>
                <a:rPr lang="en-US" b="1" u="sng" dirty="0"/>
                <a:t>MODELS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00BEDF-0344-48C5-8D9A-76D803DB6DA9}"/>
                </a:ext>
              </a:extLst>
            </p:cNvPr>
            <p:cNvSpPr/>
            <p:nvPr/>
          </p:nvSpPr>
          <p:spPr>
            <a:xfrm>
              <a:off x="4974403" y="4045983"/>
              <a:ext cx="2647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ANALYSING X AND 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B2F26C-6D55-4BEF-9021-FD0FDE8FF275}"/>
                </a:ext>
              </a:extLst>
            </p:cNvPr>
            <p:cNvSpPr/>
            <p:nvPr/>
          </p:nvSpPr>
          <p:spPr>
            <a:xfrm>
              <a:off x="4534462" y="5297886"/>
              <a:ext cx="3662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SETTING X AND Y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5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4601755-0E29-4CEB-95CB-B9B62F3F2206}"/>
              </a:ext>
            </a:extLst>
          </p:cNvPr>
          <p:cNvGrpSpPr/>
          <p:nvPr/>
        </p:nvGrpSpPr>
        <p:grpSpPr>
          <a:xfrm>
            <a:off x="443564" y="1226904"/>
            <a:ext cx="6111240" cy="4404192"/>
            <a:chOff x="3138638" y="1819176"/>
            <a:chExt cx="6111240" cy="4404192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6F8E4082-A6F6-4F37-921F-AF31F96A4F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5812825"/>
                </p:ext>
              </p:extLst>
            </p:nvPr>
          </p:nvGraphicFramePr>
          <p:xfrm>
            <a:off x="3138638" y="1819176"/>
            <a:ext cx="6111240" cy="44041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72FD86-7465-436B-A49D-8ECF8851A6FB}"/>
                </a:ext>
              </a:extLst>
            </p:cNvPr>
            <p:cNvSpPr/>
            <p:nvPr/>
          </p:nvSpPr>
          <p:spPr>
            <a:xfrm>
              <a:off x="5528499" y="2609414"/>
              <a:ext cx="13315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STATS/ML</a:t>
              </a:r>
            </a:p>
            <a:p>
              <a:pPr algn="ctr"/>
              <a:r>
                <a:rPr lang="en-US" b="1" u="sng" dirty="0"/>
                <a:t>MODELS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00BEDF-0344-48C5-8D9A-76D803DB6DA9}"/>
                </a:ext>
              </a:extLst>
            </p:cNvPr>
            <p:cNvSpPr/>
            <p:nvPr/>
          </p:nvSpPr>
          <p:spPr>
            <a:xfrm>
              <a:off x="4974403" y="4045983"/>
              <a:ext cx="2647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ANALYSING X AND 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B2F26C-6D55-4BEF-9021-FD0FDE8FF275}"/>
                </a:ext>
              </a:extLst>
            </p:cNvPr>
            <p:cNvSpPr/>
            <p:nvPr/>
          </p:nvSpPr>
          <p:spPr>
            <a:xfrm>
              <a:off x="4534462" y="5297886"/>
              <a:ext cx="3662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SETTING X AND Y VARIABLES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0E4219-BAB1-44E8-B1EC-F9B01A7B9B15}"/>
              </a:ext>
            </a:extLst>
          </p:cNvPr>
          <p:cNvSpPr txBox="1"/>
          <p:nvPr/>
        </p:nvSpPr>
        <p:spPr>
          <a:xfrm flipH="1">
            <a:off x="8827166" y="4382448"/>
            <a:ext cx="3865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000" dirty="0"/>
              <a:t>Data Selection</a:t>
            </a:r>
          </a:p>
          <a:p>
            <a:pPr marL="342900" indent="-342900">
              <a:buAutoNum type="alphaLcPeriod"/>
            </a:pPr>
            <a:r>
              <a:rPr lang="en-US" sz="2000" dirty="0"/>
              <a:t>Feature Selection</a:t>
            </a:r>
          </a:p>
          <a:p>
            <a:pPr marL="342900" indent="-342900">
              <a:buAutoNum type="alphaLcPeriod"/>
            </a:pPr>
            <a:r>
              <a:rPr lang="en-US" sz="2000" dirty="0"/>
              <a:t>Target Variable Selection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FD01CA-E3F3-4444-A27F-B33FD031BA0A}"/>
              </a:ext>
            </a:extLst>
          </p:cNvPr>
          <p:cNvCxnSpPr/>
          <p:nvPr/>
        </p:nvCxnSpPr>
        <p:spPr>
          <a:xfrm>
            <a:off x="5948412" y="5074946"/>
            <a:ext cx="2608446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AE2E3399-FEAA-4D74-81FC-82DBA6184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804" y="3311315"/>
            <a:ext cx="1562120" cy="15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8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D6CA-51E0-45BF-89F6-997E311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Variables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29CC9B-A4D0-4745-B340-0E16D356F34A}"/>
              </a:ext>
            </a:extLst>
          </p:cNvPr>
          <p:cNvCxnSpPr>
            <a:cxnSpLocks/>
          </p:cNvCxnSpPr>
          <p:nvPr/>
        </p:nvCxnSpPr>
        <p:spPr>
          <a:xfrm>
            <a:off x="2760166" y="2914909"/>
            <a:ext cx="71120" cy="2387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3B35BD-30C9-48F5-A956-D4062E0C0664}"/>
              </a:ext>
            </a:extLst>
          </p:cNvPr>
          <p:cNvCxnSpPr>
            <a:cxnSpLocks/>
          </p:cNvCxnSpPr>
          <p:nvPr/>
        </p:nvCxnSpPr>
        <p:spPr>
          <a:xfrm>
            <a:off x="1547558" y="4164694"/>
            <a:ext cx="281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7D9C66-958C-4976-A1B4-772AD79EC7B6}"/>
              </a:ext>
            </a:extLst>
          </p:cNvPr>
          <p:cNvSpPr txBox="1"/>
          <p:nvPr/>
        </p:nvSpPr>
        <p:spPr>
          <a:xfrm>
            <a:off x="1910487" y="2048343"/>
            <a:ext cx="235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>
                    <a:lumMod val="50000"/>
                  </a:schemeClr>
                </a:solidFill>
              </a:rPr>
              <a:t>FEATURES (X)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0EF70-8A0C-44C8-A59B-7E4AD9922EA7}"/>
              </a:ext>
            </a:extLst>
          </p:cNvPr>
          <p:cNvSpPr txBox="1"/>
          <p:nvPr/>
        </p:nvSpPr>
        <p:spPr>
          <a:xfrm>
            <a:off x="6736825" y="2167288"/>
            <a:ext cx="3544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>
                    <a:lumMod val="50000"/>
                  </a:schemeClr>
                </a:solidFill>
              </a:rPr>
              <a:t>TARGET VARIABLE (y)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16E642-5388-4B8B-AC12-CBC6F39BD5C5}"/>
              </a:ext>
            </a:extLst>
          </p:cNvPr>
          <p:cNvSpPr txBox="1"/>
          <p:nvPr/>
        </p:nvSpPr>
        <p:spPr>
          <a:xfrm>
            <a:off x="7168049" y="3264727"/>
            <a:ext cx="268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Next day Percentage change in Price 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Next Day Open Price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5B3294-BA6D-4DEB-9B0D-3ACECCBF7101}"/>
              </a:ext>
            </a:extLst>
          </p:cNvPr>
          <p:cNvSpPr txBox="1"/>
          <p:nvPr/>
        </p:nvSpPr>
        <p:spPr>
          <a:xfrm>
            <a:off x="2170673" y="3850902"/>
            <a:ext cx="12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Volatility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5FBAD-1DEE-424A-98A5-A78A9364BEFF}"/>
              </a:ext>
            </a:extLst>
          </p:cNvPr>
          <p:cNvSpPr txBox="1"/>
          <p:nvPr/>
        </p:nvSpPr>
        <p:spPr>
          <a:xfrm>
            <a:off x="2795726" y="3835929"/>
            <a:ext cx="85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Momentum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50AC4-9C1C-452D-9FC0-BD7C76A04744}"/>
              </a:ext>
            </a:extLst>
          </p:cNvPr>
          <p:cNvSpPr txBox="1"/>
          <p:nvPr/>
        </p:nvSpPr>
        <p:spPr>
          <a:xfrm>
            <a:off x="2226339" y="4164694"/>
            <a:ext cx="604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Trend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3812A-8950-493E-81E0-A6570A234B36}"/>
              </a:ext>
            </a:extLst>
          </p:cNvPr>
          <p:cNvSpPr txBox="1"/>
          <p:nvPr/>
        </p:nvSpPr>
        <p:spPr>
          <a:xfrm>
            <a:off x="2831286" y="4194077"/>
            <a:ext cx="678781" cy="25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Volume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FAB51BCF-BDFD-40BC-9F6E-EBBD85A5CFE5}"/>
              </a:ext>
            </a:extLst>
          </p:cNvPr>
          <p:cNvSpPr txBox="1"/>
          <p:nvPr/>
        </p:nvSpPr>
        <p:spPr>
          <a:xfrm>
            <a:off x="1490998" y="3101845"/>
            <a:ext cx="12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Av. True Range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70E63CC-1C28-4649-AF2E-20C5BBEE5C25}"/>
              </a:ext>
            </a:extLst>
          </p:cNvPr>
          <p:cNvSpPr txBox="1"/>
          <p:nvPr/>
        </p:nvSpPr>
        <p:spPr>
          <a:xfrm>
            <a:off x="2904275" y="3060888"/>
            <a:ext cx="12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Rate of Change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AC525D23-7C8A-4E4C-B2E5-992592259209}"/>
              </a:ext>
            </a:extLst>
          </p:cNvPr>
          <p:cNvSpPr txBox="1"/>
          <p:nvPr/>
        </p:nvSpPr>
        <p:spPr>
          <a:xfrm>
            <a:off x="1518308" y="4477373"/>
            <a:ext cx="121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MACD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42D2E497-F893-4A2A-8436-6E35DB0FD417}"/>
              </a:ext>
            </a:extLst>
          </p:cNvPr>
          <p:cNvSpPr txBox="1"/>
          <p:nvPr/>
        </p:nvSpPr>
        <p:spPr>
          <a:xfrm>
            <a:off x="2987173" y="4418610"/>
            <a:ext cx="12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Acc/Dis Index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FFB5D7-8861-44D9-95F3-0BA945CBE845}"/>
              </a:ext>
            </a:extLst>
          </p:cNvPr>
          <p:cNvCxnSpPr>
            <a:cxnSpLocks/>
          </p:cNvCxnSpPr>
          <p:nvPr/>
        </p:nvCxnSpPr>
        <p:spPr>
          <a:xfrm>
            <a:off x="621246" y="2690508"/>
            <a:ext cx="12991" cy="2940024"/>
          </a:xfrm>
          <a:prstGeom prst="line">
            <a:avLst/>
          </a:prstGeom>
          <a:ln>
            <a:solidFill>
              <a:srgbClr val="33CCFF">
                <a:alpha val="2392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388B4A-D3AC-4646-97E7-8A13CD01C1E3}"/>
              </a:ext>
            </a:extLst>
          </p:cNvPr>
          <p:cNvCxnSpPr>
            <a:cxnSpLocks/>
          </p:cNvCxnSpPr>
          <p:nvPr/>
        </p:nvCxnSpPr>
        <p:spPr>
          <a:xfrm>
            <a:off x="6279463" y="2703324"/>
            <a:ext cx="12991" cy="2940024"/>
          </a:xfrm>
          <a:prstGeom prst="line">
            <a:avLst/>
          </a:prstGeom>
          <a:ln>
            <a:solidFill>
              <a:srgbClr val="33CCFF">
                <a:alpha val="2392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4601755-0E29-4CEB-95CB-B9B62F3F2206}"/>
              </a:ext>
            </a:extLst>
          </p:cNvPr>
          <p:cNvGrpSpPr/>
          <p:nvPr/>
        </p:nvGrpSpPr>
        <p:grpSpPr>
          <a:xfrm>
            <a:off x="453190" y="1357165"/>
            <a:ext cx="6111240" cy="4404192"/>
            <a:chOff x="3138638" y="1819176"/>
            <a:chExt cx="6111240" cy="4404192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6F8E4082-A6F6-4F37-921F-AF31F96A4F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13606303"/>
                </p:ext>
              </p:extLst>
            </p:nvPr>
          </p:nvGraphicFramePr>
          <p:xfrm>
            <a:off x="3138638" y="1819176"/>
            <a:ext cx="6111240" cy="44041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72FD86-7465-436B-A49D-8ECF8851A6FB}"/>
                </a:ext>
              </a:extLst>
            </p:cNvPr>
            <p:cNvSpPr/>
            <p:nvPr/>
          </p:nvSpPr>
          <p:spPr>
            <a:xfrm>
              <a:off x="5528499" y="2609414"/>
              <a:ext cx="13315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STATS/ML</a:t>
              </a:r>
            </a:p>
            <a:p>
              <a:pPr algn="ctr"/>
              <a:r>
                <a:rPr lang="en-US" b="1" u="sng" dirty="0"/>
                <a:t>MODELS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00BEDF-0344-48C5-8D9A-76D803DB6DA9}"/>
                </a:ext>
              </a:extLst>
            </p:cNvPr>
            <p:cNvSpPr/>
            <p:nvPr/>
          </p:nvSpPr>
          <p:spPr>
            <a:xfrm>
              <a:off x="4974403" y="4045983"/>
              <a:ext cx="2647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ANALYSING X AND 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B2F26C-6D55-4BEF-9021-FD0FDE8FF275}"/>
                </a:ext>
              </a:extLst>
            </p:cNvPr>
            <p:cNvSpPr/>
            <p:nvPr/>
          </p:nvSpPr>
          <p:spPr>
            <a:xfrm>
              <a:off x="4534462" y="5297886"/>
              <a:ext cx="3662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u="sng" dirty="0"/>
                <a:t>SETTING X AND Y VARIABLES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0E4219-BAB1-44E8-B1EC-F9B01A7B9B15}"/>
              </a:ext>
            </a:extLst>
          </p:cNvPr>
          <p:cNvSpPr txBox="1"/>
          <p:nvPr/>
        </p:nvSpPr>
        <p:spPr>
          <a:xfrm flipH="1">
            <a:off x="8444026" y="3137851"/>
            <a:ext cx="386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000" dirty="0"/>
              <a:t>Identifying Correlations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FD01CA-E3F3-4444-A27F-B33FD031BA0A}"/>
              </a:ext>
            </a:extLst>
          </p:cNvPr>
          <p:cNvCxnSpPr>
            <a:cxnSpLocks/>
          </p:cNvCxnSpPr>
          <p:nvPr/>
        </p:nvCxnSpPr>
        <p:spPr>
          <a:xfrm>
            <a:off x="4600876" y="3337906"/>
            <a:ext cx="3561347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23B0302-8BF1-43F8-BDC5-E7EF6EBCF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058" y="1887162"/>
            <a:ext cx="1450744" cy="14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741F9-4878-473B-A2BA-A2F195C8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083" y="2497145"/>
            <a:ext cx="5579084" cy="28756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9C2C80-F190-47FB-9AF9-E0D240B7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X and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9D5BA-9CEB-40C4-996B-46484C9B0086}"/>
              </a:ext>
            </a:extLst>
          </p:cNvPr>
          <p:cNvSpPr txBox="1"/>
          <p:nvPr/>
        </p:nvSpPr>
        <p:spPr>
          <a:xfrm>
            <a:off x="396240" y="1903276"/>
            <a:ext cx="474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>
                    <a:lumMod val="50000"/>
                  </a:schemeClr>
                </a:solidFill>
              </a:rPr>
              <a:t>PERCENTAGE CHANGE IN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3F622-CA9A-474D-94D8-C972D5ED20D4}"/>
              </a:ext>
            </a:extLst>
          </p:cNvPr>
          <p:cNvSpPr txBox="1"/>
          <p:nvPr/>
        </p:nvSpPr>
        <p:spPr>
          <a:xfrm>
            <a:off x="8158480" y="1901532"/>
            <a:ext cx="193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>
                    <a:lumMod val="50000"/>
                  </a:schemeClr>
                </a:solidFill>
              </a:rPr>
              <a:t>OPEN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DE024-70F2-4978-8763-9523F1D07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2424753"/>
            <a:ext cx="5492478" cy="27352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D5AA58-B5AC-4EE5-BEA1-811B6EE13E41}"/>
              </a:ext>
            </a:extLst>
          </p:cNvPr>
          <p:cNvCxnSpPr>
            <a:cxnSpLocks/>
          </p:cNvCxnSpPr>
          <p:nvPr/>
        </p:nvCxnSpPr>
        <p:spPr>
          <a:xfrm>
            <a:off x="6014720" y="1901532"/>
            <a:ext cx="81280" cy="37271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EE8E34F-D3CE-4109-A798-81B324940B97}"/>
              </a:ext>
            </a:extLst>
          </p:cNvPr>
          <p:cNvSpPr/>
          <p:nvPr/>
        </p:nvSpPr>
        <p:spPr>
          <a:xfrm>
            <a:off x="6519983" y="2174610"/>
            <a:ext cx="1786618" cy="1554480"/>
          </a:xfrm>
          <a:prstGeom prst="ellipse">
            <a:avLst/>
          </a:prstGeom>
          <a:noFill/>
          <a:ln w="28575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6D9E85-A6DB-4AE4-ABB1-CF10FE80FE57}"/>
              </a:ext>
            </a:extLst>
          </p:cNvPr>
          <p:cNvSpPr/>
          <p:nvPr/>
        </p:nvSpPr>
        <p:spPr>
          <a:xfrm>
            <a:off x="10533183" y="2237900"/>
            <a:ext cx="1786618" cy="1554480"/>
          </a:xfrm>
          <a:prstGeom prst="ellipse">
            <a:avLst/>
          </a:prstGeom>
          <a:noFill/>
          <a:ln w="28575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2DD8D-37E4-4050-BD57-8165E6B7B9AA}"/>
              </a:ext>
            </a:extLst>
          </p:cNvPr>
          <p:cNvSpPr txBox="1"/>
          <p:nvPr/>
        </p:nvSpPr>
        <p:spPr>
          <a:xfrm>
            <a:off x="1651986" y="5708487"/>
            <a:ext cx="362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1. Independently, weak relationships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7B785F-C4A7-4BFB-9C2C-495E3A2F926D}"/>
              </a:ext>
            </a:extLst>
          </p:cNvPr>
          <p:cNvCxnSpPr/>
          <p:nvPr/>
        </p:nvCxnSpPr>
        <p:spPr>
          <a:xfrm flipH="1" flipV="1">
            <a:off x="3850640" y="5160007"/>
            <a:ext cx="243840" cy="468633"/>
          </a:xfrm>
          <a:prstGeom prst="straightConnector1">
            <a:avLst/>
          </a:prstGeom>
          <a:ln w="1270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1F66F9-6CD9-4651-A84A-A6322493D01E}"/>
              </a:ext>
            </a:extLst>
          </p:cNvPr>
          <p:cNvSpPr txBox="1"/>
          <p:nvPr/>
        </p:nvSpPr>
        <p:spPr>
          <a:xfrm>
            <a:off x="6417083" y="5664758"/>
            <a:ext cx="470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2. Linear/polynomial relationships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A75E5-38B5-48CB-94F0-086D5A64FB2B}"/>
              </a:ext>
            </a:extLst>
          </p:cNvPr>
          <p:cNvCxnSpPr>
            <a:cxnSpLocks/>
          </p:cNvCxnSpPr>
          <p:nvPr/>
        </p:nvCxnSpPr>
        <p:spPr>
          <a:xfrm flipV="1">
            <a:off x="7086574" y="3962402"/>
            <a:ext cx="86386" cy="1601945"/>
          </a:xfrm>
          <a:prstGeom prst="straightConnector1">
            <a:avLst/>
          </a:prstGeom>
          <a:ln w="1270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61A6AE-FB6A-4D69-B04B-7E2B1508CE88}"/>
              </a:ext>
            </a:extLst>
          </p:cNvPr>
          <p:cNvCxnSpPr>
            <a:cxnSpLocks/>
          </p:cNvCxnSpPr>
          <p:nvPr/>
        </p:nvCxnSpPr>
        <p:spPr>
          <a:xfrm flipV="1">
            <a:off x="7535212" y="3783965"/>
            <a:ext cx="3417268" cy="1862735"/>
          </a:xfrm>
          <a:prstGeom prst="straightConnector1">
            <a:avLst/>
          </a:prstGeom>
          <a:ln w="1270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508</Words>
  <Application>Microsoft Office PowerPoint</Application>
  <PresentationFormat>Widescreen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</vt:lpstr>
      <vt:lpstr>Calibri</vt:lpstr>
      <vt:lpstr>Courier New</vt:lpstr>
      <vt:lpstr>Gill Sans MT</vt:lpstr>
      <vt:lpstr>Office Theme</vt:lpstr>
      <vt:lpstr>PowerPoint Presentation</vt:lpstr>
      <vt:lpstr>Concepts</vt:lpstr>
      <vt:lpstr>Concepts</vt:lpstr>
      <vt:lpstr>Project Overview</vt:lpstr>
      <vt:lpstr>Methodology</vt:lpstr>
      <vt:lpstr>PowerPoint Presentation</vt:lpstr>
      <vt:lpstr>Setting up Variables</vt:lpstr>
      <vt:lpstr>PowerPoint Presentation</vt:lpstr>
      <vt:lpstr>Analysing X and Y</vt:lpstr>
      <vt:lpstr>PowerPoint Presentation</vt:lpstr>
      <vt:lpstr>Statistical/ML models</vt:lpstr>
      <vt:lpstr>Comparing Models</vt:lpstr>
      <vt:lpstr>Comparing Models – cross validation</vt:lpstr>
      <vt:lpstr>Comparing Models – cross validation</vt:lpstr>
      <vt:lpstr>Comparing Models</vt:lpstr>
      <vt:lpstr>Comparing Models – Test Set Performance(Open Price)</vt:lpstr>
      <vt:lpstr>Conclusion – what did I achieve?</vt:lpstr>
      <vt:lpstr>Conclusion – what did I achieve?</vt:lpstr>
      <vt:lpstr>PowerPoint Presentation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Xuan Yu</dc:creator>
  <cp:lastModifiedBy>LIm Xuan Yu</cp:lastModifiedBy>
  <cp:revision>8</cp:revision>
  <dcterms:created xsi:type="dcterms:W3CDTF">2019-12-05T00:38:13Z</dcterms:created>
  <dcterms:modified xsi:type="dcterms:W3CDTF">2019-12-05T22:07:05Z</dcterms:modified>
</cp:coreProperties>
</file>