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FFA60-33CA-4392-8A81-51AC8744ED00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C19D-90A1-455B-82EB-DA16C020F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C19D-90A1-455B-82EB-DA16C020FAB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DFF3-DC60-498D-BD7D-644DD807924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Sunny%20Side%20Up.wa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2895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KYC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3" name="Sunny Side Up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6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1055" y="990600"/>
            <a:ext cx="2286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84420" y="990600"/>
            <a:ext cx="2286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0800" y="990600"/>
            <a:ext cx="2286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KYC?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2286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9144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KYC stands for Know Y</a:t>
            </a:r>
            <a:r>
              <a:rPr lang="en-US" sz="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our Customer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5240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The Bank checks the identity of its customers through KYC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abcd\AppData\Local\Microsoft\Windows\Temporary Internet Files\Content.IE5\U91WWNCO\bitterjug_Magnifying_Glas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175447"/>
            <a:ext cx="1485378" cy="109175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048000" y="2565847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CUSTOMER</a:t>
            </a:r>
            <a:endParaRPr lang="en-US" sz="4400" b="1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47244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 that nobody else does anything in your name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4200" y="5326559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CUSTOMER</a:t>
            </a:r>
            <a:endParaRPr lang="en-US" sz="4400" b="1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0" y="5361194"/>
            <a:ext cx="52578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SOMEBODY ELSE</a:t>
            </a:r>
            <a:endParaRPr lang="en-US" sz="4400" b="1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89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112E-17 -4.07407E-6 C 5.55112E-17 -4.07407E-6 0.02326 -0.06134 0.02326 -0.06111 C 0.0467 -0.11134 0.08368 -0.13101 0.1375 -0.13101 C 0.16493 -0.13101 0.18976 -0.12361 0.20903 -0.11134 C 0.22257 -0.10277 0.23906 -0.09791 0.25694 -0.09791 C 0.29132 -0.09791 0.32031 -0.11504 0.33125 -0.13935 C 0.33125 -0.13912 0.34375 -0.16851 0.34375 -0.16851 C 0.34375 -0.16851 0.31892 -0.10648 0.31892 -0.10625 C 0.29549 -0.0574 0.25851 -0.03773 0.20625 -0.03773 C 0.17865 -0.03773 0.15243 -0.04513 0.13194 -0.05856 C 0.11944 -0.06597 0.10313 -0.07083 0.08663 -0.07083 C 0.05226 -0.07083 0.02326 -0.0537 0.01233 -0.02939 C 0.01233 -0.02916 5.55112E-17 -4.07407E-6 5.55112E-17 -4.07407E-6 Z " pathEditMode="relative" rAng="0" ptsTypes="fffffffffffff">
                                      <p:cBhvr>
                                        <p:cTn id="35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 animBg="1"/>
      <p:bldP spid="8" grpId="0"/>
      <p:bldP spid="12" grpId="0"/>
      <p:bldP spid="14" grpId="0"/>
      <p:bldP spid="15" grpId="0"/>
      <p:bldP spid="16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Proof of Identity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457200" y="2286000"/>
            <a:ext cx="4800600" cy="461665"/>
            <a:chOff x="5562600" y="3810000"/>
            <a:chExt cx="48006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5867400" y="3810000"/>
              <a:ext cx="449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Proof of Address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sp>
        <p:nvSpPr>
          <p:cNvPr id="13" name="TextBox 12"/>
          <p:cNvSpPr txBox="1"/>
          <p:nvPr/>
        </p:nvSpPr>
        <p:spPr>
          <a:xfrm>
            <a:off x="1447800" y="16719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You are who you say you are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3018389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You live where you say you live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76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are mandatory KYC documents?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8600" y="533400"/>
            <a:ext cx="6324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adhaar-Car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61054"/>
            <a:ext cx="6680742" cy="2133600"/>
          </a:xfrm>
          <a:prstGeom prst="rect">
            <a:avLst/>
          </a:prstGeom>
        </p:spPr>
      </p:pic>
      <p:pic>
        <p:nvPicPr>
          <p:cNvPr id="19" name="Picture 18" descr="download (4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165854"/>
            <a:ext cx="2714625" cy="1685925"/>
          </a:xfrm>
          <a:prstGeom prst="rect">
            <a:avLst/>
          </a:prstGeom>
        </p:spPr>
      </p:pic>
      <p:pic>
        <p:nvPicPr>
          <p:cNvPr id="20" name="Picture 19" descr="download (5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632454"/>
            <a:ext cx="1828800" cy="2495550"/>
          </a:xfrm>
          <a:prstGeom prst="rect">
            <a:avLst/>
          </a:prstGeom>
        </p:spPr>
      </p:pic>
      <p:pic>
        <p:nvPicPr>
          <p:cNvPr id="21" name="Picture 20" descr="pan_660_011417021643_080717021126_070218033840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3708654"/>
            <a:ext cx="3505200" cy="23899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05200" y="61722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Aadhar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Card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7600" y="61722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PAN Card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615309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Passport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6600" y="61722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Driver’s License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68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12" presetClass="exit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500"/>
                            </p:stCondLst>
                            <p:childTnLst>
                              <p:par>
                                <p:cTn id="47" presetID="12" presetClass="exit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0"/>
                            </p:stCondLst>
                            <p:childTnLst>
                              <p:par>
                                <p:cTn id="59" presetID="12" presetClass="exit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500"/>
                            </p:stCondLst>
                            <p:childTnLst>
                              <p:par>
                                <p:cTn id="71" presetID="12" presetClass="exit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Where can </a:t>
            </a:r>
            <a:r>
              <a:rPr lang="en-US" sz="2400" dirty="0" smtClean="0">
                <a:latin typeface="Arial Black" pitchFamily="34" charset="0"/>
              </a:rPr>
              <a:t>I get KYC done?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" y="533400"/>
            <a:ext cx="4572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At Banks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8" name="Group 7"/>
          <p:cNvGrpSpPr/>
          <p:nvPr/>
        </p:nvGrpSpPr>
        <p:grpSpPr>
          <a:xfrm>
            <a:off x="457200" y="2052935"/>
            <a:ext cx="7924800" cy="461665"/>
            <a:chOff x="5562600" y="3810000"/>
            <a:chExt cx="7924800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3810000"/>
              <a:ext cx="76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At service </a:t>
              </a:r>
              <a:r>
                <a:rPr lang="en-US" sz="2400" b="1" dirty="0" err="1" smtClean="0">
                  <a:latin typeface="Arial" pitchFamily="34" charset="0"/>
                  <a:cs typeface="Arial" pitchFamily="34" charset="0"/>
                </a:rPr>
                <a:t>centres</a:t>
              </a:r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 where KYC forms are available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457200" y="3048000"/>
            <a:ext cx="7924800" cy="461665"/>
            <a:chOff x="5562600" y="3810000"/>
            <a:chExt cx="7924800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5867400" y="3810000"/>
              <a:ext cx="76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You can download the form online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1600200" y="4114800"/>
            <a:ext cx="5791200" cy="1219200"/>
            <a:chOff x="-1877290" y="1828800"/>
            <a:chExt cx="2895600" cy="1219200"/>
          </a:xfrm>
        </p:grpSpPr>
        <p:sp>
          <p:nvSpPr>
            <p:cNvPr id="18" name="Rectangle 17"/>
            <p:cNvSpPr/>
            <p:nvPr/>
          </p:nvSpPr>
          <p:spPr>
            <a:xfrm>
              <a:off x="-1828800" y="1828800"/>
              <a:ext cx="2819400" cy="1219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877290" y="2096869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You have to carry original documents for verification and submit photocopies</a:t>
              </a:r>
            </a:p>
          </p:txBody>
        </p:sp>
      </p:grpSp>
    </p:spTree>
  </p:cSld>
  <p:clrMapOvr>
    <a:masterClrMapping/>
  </p:clrMapOvr>
  <p:transition advTm="167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abcd\AppData\Local\Microsoft\Windows\Temporary Internet Files\Content.IE5\U91WWNCO\India-map-en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023214"/>
            <a:ext cx="3386042" cy="383478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</a:t>
            </a:r>
            <a:r>
              <a:rPr lang="en-US" sz="2400" dirty="0" err="1" smtClean="0">
                <a:latin typeface="Arial Black" pitchFamily="34" charset="0"/>
              </a:rPr>
              <a:t>Aadhar</a:t>
            </a:r>
            <a:r>
              <a:rPr lang="en-US" sz="2400" dirty="0" smtClean="0">
                <a:latin typeface="Arial Black" pitchFamily="34" charset="0"/>
              </a:rPr>
              <a:t> card?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3581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91658" y="990600"/>
            <a:ext cx="6452142" cy="2057400"/>
            <a:chOff x="1066800" y="1066800"/>
            <a:chExt cx="6680742" cy="2198132"/>
          </a:xfrm>
        </p:grpSpPr>
        <p:pic>
          <p:nvPicPr>
            <p:cNvPr id="6" name="Picture 5" descr="Aadhaar-Card (1)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1066800"/>
              <a:ext cx="6680742" cy="2133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133600" y="2892623"/>
              <a:ext cx="1524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j-lt"/>
                  <a:cs typeface="Arial" pitchFamily="34" charset="0"/>
                </a:rPr>
                <a:t>5485 5000 8000</a:t>
              </a:r>
              <a:endParaRPr lang="en-US" sz="1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2895600"/>
              <a:ext cx="1828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  <a:cs typeface="Arial" pitchFamily="34" charset="0"/>
                </a:rPr>
                <a:t>5485 5000 8000</a:t>
              </a:r>
              <a:endParaRPr lang="en-US" b="1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19200" y="3352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It is a UNIQUE number issued to every Indian citizen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2629694" y="3161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5200" y="4508904"/>
            <a:ext cx="1033508" cy="2196696"/>
          </a:xfrm>
          <a:prstGeom prst="rect">
            <a:avLst/>
          </a:prstGeom>
        </p:spPr>
      </p:pic>
      <p:pic>
        <p:nvPicPr>
          <p:cNvPr id="18" name="Picture 17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4508904"/>
            <a:ext cx="972232" cy="21966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81200" y="4038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62600" y="43565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DOB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86600" y="42041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Address</a:t>
            </a:r>
          </a:p>
        </p:txBody>
      </p:sp>
      <p:pic>
        <p:nvPicPr>
          <p:cNvPr id="1027" name="Picture 3" descr="C:\Users\abcd\AppData\Local\Microsoft\Windows\Temporary Internet Files\Content.IE5\ERPMI23B\nwmPa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4204104"/>
            <a:ext cx="467693" cy="450817"/>
          </a:xfrm>
          <a:prstGeom prst="rect">
            <a:avLst/>
          </a:prstGeom>
          <a:noFill/>
        </p:spPr>
      </p:pic>
      <p:pic>
        <p:nvPicPr>
          <p:cNvPr id="19" name="Picture 18" descr="1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1600200" y="4432704"/>
            <a:ext cx="1621444" cy="219669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248400" y="3886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Gender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90936" y="4813704"/>
            <a:ext cx="1600200" cy="1828800"/>
            <a:chOff x="3690936" y="4813704"/>
            <a:chExt cx="1600200" cy="1828800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3733800" y="4813704"/>
              <a:ext cx="1524000" cy="1828800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90936" y="5576888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Government</a:t>
              </a:r>
            </a:p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Database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62000" y="3364468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A person’s personal details are stored in a Government Database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000" y="3364468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That can be accessed from anywhere in India</a:t>
            </a:r>
          </a:p>
        </p:txBody>
      </p:sp>
    </p:spTree>
  </p:cSld>
  <p:clrMapOvr>
    <a:masterClrMapping/>
  </p:clrMapOvr>
  <p:transition advTm="246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3993 -0.02708 0.08004 -0.05417 0.11511 -0.03426 C 0.15018 -0.01435 0.19462 0.09352 0.21059 0.11921 " pathEditMode="relative" ptsTypes="aaA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837 -0.03472 -0.07656 -0.06922 -0.10607 -0.05232 C -0.13559 -0.03542 -0.16597 0.07569 -0.17725 0.10115 " pathEditMode="relative" ptsTypes="aaA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7222 -0.03843 -0.14445 -0.07685 -0.19688 -0.05255 C -0.24931 -0.02824 -0.29549 0.1125 -0.31511 0.1456 " pathEditMode="relative" ptsTypes="aaA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C 0.02986 -0.0338 0.05972 -0.06736 0.08785 -0.04699 C 0.11615 -0.02639 0.14271 0.04815 0.16962 0.12291 " pathEditMode="relative" rAng="0" ptsTypes="aaA">
                                      <p:cBhvr>
                                        <p:cTn id="6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458 -0.01343 -0.12899 -0.02662 -0.17274 0.00208 C -0.21649 0.03078 -0.23941 0.10115 -0.26215 0.17176 " pathEditMode="relative" ptsTypes="aaA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500"/>
                            </p:stCondLst>
                            <p:childTnLst>
                              <p:par>
                                <p:cTn id="69" presetID="22" presetClass="exit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50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1" grpId="0"/>
      <p:bldP spid="21" grpId="1"/>
      <p:bldP spid="22" grpId="0"/>
      <p:bldP spid="22" grpId="1"/>
      <p:bldP spid="24" grpId="0"/>
      <p:bldP spid="24" grpId="1"/>
      <p:bldP spid="27" grpId="0"/>
      <p:bldP spid="27" grpId="1"/>
      <p:bldP spid="31" grpId="0"/>
      <p:bldP spid="31" grpId="1"/>
      <p:bldP spid="35" grpId="0"/>
      <p:bldP spid="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733800" y="685800"/>
            <a:ext cx="4495800" cy="1752600"/>
            <a:chOff x="4114800" y="838200"/>
            <a:chExt cx="4495800" cy="1752600"/>
          </a:xfrm>
        </p:grpSpPr>
        <p:sp>
          <p:nvSpPr>
            <p:cNvPr id="16" name="Oval Callout 15"/>
            <p:cNvSpPr/>
            <p:nvPr/>
          </p:nvSpPr>
          <p:spPr>
            <a:xfrm>
              <a:off x="4114800" y="838200"/>
              <a:ext cx="4495800" cy="1752600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19600" y="1194137"/>
              <a:ext cx="3886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just turned 15 years old. I heard I can apply for an </a:t>
              </a:r>
              <a:r>
                <a:rPr lang="en-US" sz="2000" b="1" dirty="0" err="1" smtClean="0">
                  <a:latin typeface="Arial" pitchFamily="34" charset="0"/>
                  <a:cs typeface="Arial" pitchFamily="34" charset="0"/>
                </a:rPr>
                <a:t>Aadhar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 card. Is it true?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" name="Picture 3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819400"/>
            <a:ext cx="2399351" cy="2209800"/>
          </a:xfrm>
          <a:prstGeom prst="rect">
            <a:avLst/>
          </a:prstGeom>
        </p:spPr>
      </p:pic>
      <p:pic>
        <p:nvPicPr>
          <p:cNvPr id="5" name="Picture 4" descr="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838200"/>
            <a:ext cx="2369931" cy="56388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810000" y="685800"/>
            <a:ext cx="4495800" cy="1447800"/>
            <a:chOff x="4114800" y="838200"/>
            <a:chExt cx="4495800" cy="1585686"/>
          </a:xfrm>
        </p:grpSpPr>
        <p:sp>
          <p:nvSpPr>
            <p:cNvPr id="7" name="Oval Callout 6"/>
            <p:cNvSpPr/>
            <p:nvPr/>
          </p:nvSpPr>
          <p:spPr>
            <a:xfrm>
              <a:off x="4114800" y="838200"/>
              <a:ext cx="4495800" cy="1585686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1194137"/>
              <a:ext cx="3886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Can I apply for an </a:t>
              </a:r>
              <a:r>
                <a:rPr lang="en-US" sz="2000" b="1" dirty="0" err="1" smtClean="0">
                  <a:latin typeface="Arial" pitchFamily="34" charset="0"/>
                  <a:cs typeface="Arial" pitchFamily="34" charset="0"/>
                </a:rPr>
                <a:t>Aadhar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 card for my 3 year old daughter.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4"/>
          <a:srcRect l="8571" t="9835" r="8571" b="24231"/>
          <a:stretch>
            <a:fillRect/>
          </a:stretch>
        </p:blipFill>
        <p:spPr bwMode="auto">
          <a:xfrm>
            <a:off x="4800600" y="2590800"/>
            <a:ext cx="2743200" cy="170267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419600" y="4617184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You can apply for an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Aadhar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card for her but details will have to be updated when she turns 5 and again when she turns 15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71735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Who is eligible for an </a:t>
            </a:r>
            <a:r>
              <a:rPr lang="en-US" sz="2400" dirty="0" err="1" smtClean="0">
                <a:latin typeface="Arial Black" pitchFamily="34" charset="0"/>
              </a:rPr>
              <a:t>Aadhar</a:t>
            </a:r>
            <a:r>
              <a:rPr lang="en-US" sz="2400" dirty="0" smtClean="0">
                <a:latin typeface="Arial Black" pitchFamily="34" charset="0"/>
              </a:rPr>
              <a:t> card?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533400"/>
            <a:ext cx="5867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3-(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065" y="685800"/>
            <a:ext cx="1984135" cy="5943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48200" y="4648200"/>
            <a:ext cx="289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All people living in India above the age of 15 years can apply for an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Aadhar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Card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81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1735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How can I apply for an </a:t>
            </a:r>
            <a:r>
              <a:rPr lang="en-US" sz="2400" dirty="0" err="1" smtClean="0">
                <a:latin typeface="Arial Black" pitchFamily="34" charset="0"/>
              </a:rPr>
              <a:t>Aadhar</a:t>
            </a:r>
            <a:r>
              <a:rPr lang="en-US" sz="2400" dirty="0" smtClean="0">
                <a:latin typeface="Arial Black" pitchFamily="34" charset="0"/>
              </a:rPr>
              <a:t> card?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867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Collect the documents you need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1066800" y="1595735"/>
            <a:ext cx="5562600" cy="461665"/>
            <a:chOff x="5562600" y="3810000"/>
            <a:chExt cx="55626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Proof of Identity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3" name="Group 12"/>
          <p:cNvGrpSpPr/>
          <p:nvPr/>
        </p:nvGrpSpPr>
        <p:grpSpPr>
          <a:xfrm>
            <a:off x="1066800" y="2205335"/>
            <a:ext cx="7239000" cy="461665"/>
            <a:chOff x="5562600" y="3810000"/>
            <a:chExt cx="7239000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5867400" y="3810000"/>
              <a:ext cx="693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Proof of Relationship to the head of the house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457200" y="3276600"/>
            <a:ext cx="7848600" cy="830997"/>
            <a:chOff x="5562600" y="3810000"/>
            <a:chExt cx="7848600" cy="830997"/>
          </a:xfrm>
        </p:grpSpPr>
        <p:sp>
          <p:nvSpPr>
            <p:cNvPr id="17" name="TextBox 16"/>
            <p:cNvSpPr txBox="1"/>
            <p:nvPr/>
          </p:nvSpPr>
          <p:spPr>
            <a:xfrm>
              <a:off x="5867400" y="3810000"/>
              <a:ext cx="754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Book an appointment with enrolment centre by visiting the UIDAI website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>
            <a:off x="1143000" y="4648200"/>
            <a:ext cx="6781800" cy="1219200"/>
            <a:chOff x="-1877290" y="1828800"/>
            <a:chExt cx="2895600" cy="1219200"/>
          </a:xfrm>
        </p:grpSpPr>
        <p:sp>
          <p:nvSpPr>
            <p:cNvPr id="20" name="Rectangle 19"/>
            <p:cNvSpPr/>
            <p:nvPr/>
          </p:nvSpPr>
          <p:spPr>
            <a:xfrm>
              <a:off x="-1828800" y="1828800"/>
              <a:ext cx="2819400" cy="1219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877290" y="2096869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If you have an </a:t>
              </a:r>
              <a:r>
                <a:rPr lang="en-US" b="1" dirty="0" err="1" smtClean="0">
                  <a:latin typeface="Arial" pitchFamily="34" charset="0"/>
                  <a:cs typeface="Arial" pitchFamily="34" charset="0"/>
                </a:rPr>
                <a:t>Aadhar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 card, you can download an e-</a:t>
              </a:r>
              <a:r>
                <a:rPr lang="en-US" b="1" dirty="0" err="1" smtClean="0">
                  <a:latin typeface="Arial" pitchFamily="34" charset="0"/>
                  <a:cs typeface="Arial" pitchFamily="34" charset="0"/>
                </a:rPr>
                <a:t>Aadhar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 online  by submitting your </a:t>
              </a:r>
              <a:r>
                <a:rPr lang="en-US" b="1" dirty="0" err="1" smtClean="0">
                  <a:latin typeface="Arial" pitchFamily="34" charset="0"/>
                  <a:cs typeface="Arial" pitchFamily="34" charset="0"/>
                </a:rPr>
                <a:t>Aadhar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 number</a:t>
              </a:r>
            </a:p>
          </p:txBody>
        </p:sp>
      </p:grpSp>
    </p:spTree>
  </p:cSld>
  <p:clrMapOvr>
    <a:masterClrMapping/>
  </p:clrMapOvr>
  <p:transition advTm="224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32769" y="2743200"/>
            <a:ext cx="6603331" cy="1219200"/>
            <a:chOff x="-1828800" y="1828800"/>
            <a:chExt cx="2819400" cy="1219200"/>
          </a:xfrm>
        </p:grpSpPr>
        <p:sp>
          <p:nvSpPr>
            <p:cNvPr id="5" name="Rectangle 4"/>
            <p:cNvSpPr/>
            <p:nvPr/>
          </p:nvSpPr>
          <p:spPr>
            <a:xfrm>
              <a:off x="-1828800" y="1828800"/>
              <a:ext cx="2819400" cy="1219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081" y="1972270"/>
              <a:ext cx="25702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If you don’t already have an </a:t>
              </a:r>
              <a:r>
                <a:rPr lang="en-US" b="1" dirty="0" err="1" smtClean="0">
                  <a:latin typeface="Arial" pitchFamily="34" charset="0"/>
                  <a:cs typeface="Arial" pitchFamily="34" charset="0"/>
                </a:rPr>
                <a:t>Aadhar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 card, apply for one immediately as it is now mandatory to have an </a:t>
              </a:r>
              <a:r>
                <a:rPr lang="en-US" b="1" dirty="0" err="1" smtClean="0">
                  <a:latin typeface="Arial" pitchFamily="34" charset="0"/>
                  <a:cs typeface="Arial" pitchFamily="34" charset="0"/>
                </a:rPr>
                <a:t>Aadhar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 card even to open a bank account!</a:t>
              </a:r>
            </a:p>
          </p:txBody>
        </p:sp>
      </p:grpSp>
    </p:spTree>
  </p:cSld>
  <p:clrMapOvr>
    <a:masterClrMapping/>
  </p:clrMapOvr>
  <p:transition advTm="81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319</Words>
  <Application>Microsoft Office PowerPoint</Application>
  <PresentationFormat>On-screen Show (4:3)</PresentationFormat>
  <Paragraphs>47</Paragraphs>
  <Slides>8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abcd</cp:lastModifiedBy>
  <cp:revision>16</cp:revision>
  <dcterms:created xsi:type="dcterms:W3CDTF">2018-10-15T06:45:31Z</dcterms:created>
  <dcterms:modified xsi:type="dcterms:W3CDTF">2018-10-22T03:28:30Z</dcterms:modified>
</cp:coreProperties>
</file>