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07DD-2098-4074-A734-6189A5BD19B4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4F97-2D2B-4B96-916F-CF770C53A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54F97-2D2B-4B96-916F-CF770C53A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2A2D-4CCB-4FF4-8D9A-37431DA3969A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17100_1461698782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GST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5" name="17100_146169878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5486400" y="4572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GST?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20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11152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Goods And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0" y="112468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Service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12914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Tax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 rot="16200000" flipH="1">
            <a:off x="2372591" y="-131619"/>
            <a:ext cx="581890" cy="1911927"/>
          </a:xfrm>
          <a:prstGeom prst="bentConnector3">
            <a:avLst>
              <a:gd name="adj1" fmla="val 5476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16200000" flipH="1">
            <a:off x="3199169" y="-715741"/>
            <a:ext cx="591280" cy="30895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0"/>
          </p:cNvCxnSpPr>
          <p:nvPr/>
        </p:nvCxnSpPr>
        <p:spPr>
          <a:xfrm rot="16200000" flipH="1">
            <a:off x="3721676" y="-1016579"/>
            <a:ext cx="588820" cy="37026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19767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Before GST: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42110" y="3246005"/>
            <a:ext cx="1281545" cy="584775"/>
            <a:chOff x="942110" y="3246005"/>
            <a:chExt cx="1281545" cy="584775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2110" y="3246005"/>
              <a:ext cx="1281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Excise Duty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05000" y="4395935"/>
            <a:ext cx="1073725" cy="584775"/>
            <a:chOff x="1905000" y="4395935"/>
            <a:chExt cx="1073725" cy="584775"/>
          </a:xfrm>
        </p:grpSpPr>
        <p:sp>
          <p:nvSpPr>
            <p:cNvPr id="29" name="Rounded Rectangle 28"/>
            <p:cNvSpPr/>
            <p:nvPr/>
          </p:nvSpPr>
          <p:spPr>
            <a:xfrm>
              <a:off x="1905000" y="4419600"/>
              <a:ext cx="10668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11925" y="439593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State VAT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3400" y="4555260"/>
            <a:ext cx="1066800" cy="584775"/>
            <a:chOff x="4343400" y="4555260"/>
            <a:chExt cx="1066800" cy="584775"/>
          </a:xfrm>
        </p:grpSpPr>
        <p:sp>
          <p:nvSpPr>
            <p:cNvPr id="27" name="Rounded Rectangle 26"/>
            <p:cNvSpPr/>
            <p:nvPr/>
          </p:nvSpPr>
          <p:spPr>
            <a:xfrm>
              <a:off x="4343400" y="45720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455526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Luxury VAT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6600" y="3948545"/>
            <a:ext cx="1627910" cy="584775"/>
            <a:chOff x="7086600" y="3948545"/>
            <a:chExt cx="1627910" cy="584775"/>
          </a:xfrm>
        </p:grpSpPr>
        <p:sp>
          <p:nvSpPr>
            <p:cNvPr id="30" name="Rounded Rectangle 29"/>
            <p:cNvSpPr/>
            <p:nvPr/>
          </p:nvSpPr>
          <p:spPr>
            <a:xfrm>
              <a:off x="7086600" y="3962400"/>
              <a:ext cx="16002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14310" y="3948545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Entertainment Tax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74820" y="5843735"/>
            <a:ext cx="1295400" cy="584775"/>
            <a:chOff x="2874820" y="5843735"/>
            <a:chExt cx="1295400" cy="584775"/>
          </a:xfrm>
        </p:grpSpPr>
        <p:sp>
          <p:nvSpPr>
            <p:cNvPr id="28" name="Rounded Rectangle 27"/>
            <p:cNvSpPr/>
            <p:nvPr/>
          </p:nvSpPr>
          <p:spPr>
            <a:xfrm>
              <a:off x="2971800" y="5867400"/>
              <a:ext cx="10668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4820" y="5843735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Central Sales Tax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34000" y="3034145"/>
            <a:ext cx="1828800" cy="584775"/>
            <a:chOff x="5334000" y="3034145"/>
            <a:chExt cx="1828800" cy="584775"/>
          </a:xfrm>
        </p:grpSpPr>
        <p:sp>
          <p:nvSpPr>
            <p:cNvPr id="26" name="Rounded Rectangle 25"/>
            <p:cNvSpPr/>
            <p:nvPr/>
          </p:nvSpPr>
          <p:spPr>
            <a:xfrm>
              <a:off x="5486400" y="3048000"/>
              <a:ext cx="15240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034145"/>
              <a:ext cx="182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Advertisement Tax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70420" y="5243945"/>
            <a:ext cx="1295400" cy="584775"/>
            <a:chOff x="5770420" y="5243945"/>
            <a:chExt cx="1295400" cy="584775"/>
          </a:xfrm>
        </p:grpSpPr>
        <p:sp>
          <p:nvSpPr>
            <p:cNvPr id="31" name="Rounded Rectangle 30"/>
            <p:cNvSpPr/>
            <p:nvPr/>
          </p:nvSpPr>
          <p:spPr>
            <a:xfrm>
              <a:off x="5867400" y="52578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0420" y="5243945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Entry     Tax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6490" y="3255820"/>
            <a:ext cx="1295400" cy="584775"/>
            <a:chOff x="3096490" y="3255820"/>
            <a:chExt cx="1295400" cy="584775"/>
          </a:xfrm>
        </p:grpSpPr>
        <p:sp>
          <p:nvSpPr>
            <p:cNvPr id="25" name="Rounded Rectangle 24"/>
            <p:cNvSpPr/>
            <p:nvPr/>
          </p:nvSpPr>
          <p:spPr>
            <a:xfrm>
              <a:off x="32004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6490" y="3255820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Purchase Tax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1000" y="2833255"/>
            <a:ext cx="8382000" cy="3719945"/>
            <a:chOff x="381000" y="2667000"/>
            <a:chExt cx="8382000" cy="3719945"/>
          </a:xfrm>
        </p:grpSpPr>
        <p:sp>
          <p:nvSpPr>
            <p:cNvPr id="51" name="Rounded Rectangle 50"/>
            <p:cNvSpPr/>
            <p:nvPr/>
          </p:nvSpPr>
          <p:spPr>
            <a:xfrm>
              <a:off x="381000" y="2667000"/>
              <a:ext cx="8382000" cy="3719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1710" y="3276600"/>
              <a:ext cx="60682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 smtClean="0">
                  <a:latin typeface="Arial" pitchFamily="34" charset="0"/>
                  <a:cs typeface="Arial" pitchFamily="34" charset="0"/>
                </a:rPr>
                <a:t>GST</a:t>
              </a:r>
              <a:endParaRPr lang="en-US" sz="15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14600" y="1981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Now: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/>
      <p:bldP spid="32" grpId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76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are the categories of GST?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33400"/>
            <a:ext cx="541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9"/>
          <p:cNvCxnSpPr>
            <a:stCxn id="40" idx="2"/>
            <a:endCxn id="27" idx="0"/>
          </p:cNvCxnSpPr>
          <p:nvPr/>
        </p:nvCxnSpPr>
        <p:spPr>
          <a:xfrm rot="5400000">
            <a:off x="2724150" y="-514350"/>
            <a:ext cx="1371600" cy="3467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0" idx="2"/>
            <a:endCxn id="38" idx="0"/>
          </p:cNvCxnSpPr>
          <p:nvPr/>
        </p:nvCxnSpPr>
        <p:spPr>
          <a:xfrm rot="16200000" flipH="1">
            <a:off x="5581650" y="95250"/>
            <a:ext cx="1371600" cy="22479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5800" y="1905000"/>
            <a:ext cx="1981200" cy="685800"/>
            <a:chOff x="990600" y="1905000"/>
            <a:chExt cx="1981200" cy="685800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5510" y="200891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CGST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400" y="1905000"/>
            <a:ext cx="1981200" cy="685800"/>
            <a:chOff x="990600" y="1905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61655" y="199505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SGST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00800" y="1905000"/>
            <a:ext cx="1981200" cy="685800"/>
            <a:chOff x="990600" y="1905000"/>
            <a:chExt cx="1981200" cy="685800"/>
          </a:xfrm>
        </p:grpSpPr>
        <p:sp>
          <p:nvSpPr>
            <p:cNvPr id="38" name="Rounded Rectangle 37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199505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IGST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0" y="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40" idx="2"/>
            <a:endCxn id="35" idx="0"/>
          </p:cNvCxnSpPr>
          <p:nvPr/>
        </p:nvCxnSpPr>
        <p:spPr>
          <a:xfrm rot="5400000">
            <a:off x="4171950" y="933450"/>
            <a:ext cx="1371600" cy="5715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200" y="2735759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Central GST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Applicable in all cases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2800" y="2738826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State GST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Applicable in all cases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2724971"/>
            <a:ext cx="2819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Integrated GST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Applicable when goods or services are provided inter-state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58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Who needs to register for GST?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181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876800" cy="36130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48200" y="990600"/>
            <a:ext cx="3352800" cy="1371600"/>
            <a:chOff x="4648200" y="990600"/>
            <a:chExt cx="3352800" cy="1371600"/>
          </a:xfrm>
        </p:grpSpPr>
        <p:sp>
          <p:nvSpPr>
            <p:cNvPr id="8" name="Oval Callout 7"/>
            <p:cNvSpPr/>
            <p:nvPr/>
          </p:nvSpPr>
          <p:spPr>
            <a:xfrm>
              <a:off x="4648200" y="990600"/>
              <a:ext cx="3352800" cy="1371600"/>
            </a:xfrm>
            <a:prstGeom prst="wedgeEllipseCallout">
              <a:avLst>
                <a:gd name="adj1" fmla="val -63371"/>
                <a:gd name="adj2" fmla="val 2202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143000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 provided </a:t>
              </a:r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tiffins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 for office going people. Do I have to register for GST?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5486400" y="2971800"/>
            <a:ext cx="2743200" cy="17026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638800" y="4775537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Only if your income is more than 20 Lakhs per year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(2018-2019)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documents are required for registration?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772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914400"/>
            <a:ext cx="2057400" cy="461665"/>
            <a:chOff x="5562600" y="3810000"/>
            <a:chExt cx="20574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PAN Card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615946"/>
            <a:ext cx="3124200" cy="508254"/>
            <a:chOff x="5562600" y="4978146"/>
            <a:chExt cx="31242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Address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530346"/>
            <a:ext cx="5334000" cy="508254"/>
            <a:chOff x="5562600" y="4978146"/>
            <a:chExt cx="53340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502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Business Registration Document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3124200" cy="461665"/>
            <a:chOff x="5562600" y="3810000"/>
            <a:chExt cx="31242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Identity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457200" y="4419600"/>
            <a:ext cx="6553200" cy="508254"/>
            <a:chOff x="5562600" y="4978146"/>
            <a:chExt cx="6553200" cy="508254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5024735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Address of proof of place of business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57200" y="5334000"/>
            <a:ext cx="7696200" cy="508254"/>
            <a:chOff x="5562600" y="4978146"/>
            <a:chExt cx="7696200" cy="508254"/>
          </a:xfrm>
        </p:grpSpPr>
        <p:sp>
          <p:nvSpPr>
            <p:cNvPr id="23" name="TextBox 22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Bank Account Proof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25" name="Picture 24" descr="A_sample_of_Permanent_Account_Number_(PAN)_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841750" cy="236996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334000" y="1371600"/>
            <a:ext cx="2819400" cy="1295400"/>
            <a:chOff x="-1828800" y="1828800"/>
            <a:chExt cx="28194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11035" y="1956137"/>
              <a:ext cx="259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are who you say you are</a:t>
              </a:r>
            </a:p>
            <a:p>
              <a:pPr algn="ctr"/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Eg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Card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1295400"/>
            <a:ext cx="2819400" cy="1295400"/>
            <a:chOff x="-1828800" y="1828800"/>
            <a:chExt cx="2819400" cy="1295400"/>
          </a:xfrm>
        </p:grpSpPr>
        <p:sp>
          <p:nvSpPr>
            <p:cNvPr id="30" name="Rectangle 29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711035" y="1981200"/>
              <a:ext cx="259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live where you say you live</a:t>
              </a:r>
            </a:p>
            <a:p>
              <a:pPr algn="ctr"/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Eg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Aadhar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Card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4" name="Picture 43" descr="How-to-Write-a-Cancelled-Cheque-in-PN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0" y="1066800"/>
            <a:ext cx="4057880" cy="1905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105400" y="1219200"/>
            <a:ext cx="3200400" cy="1631216"/>
            <a:chOff x="-1981200" y="1828471"/>
            <a:chExt cx="3200400" cy="1631216"/>
          </a:xfrm>
        </p:grpSpPr>
        <p:sp>
          <p:nvSpPr>
            <p:cNvPr id="36" name="Rectangle 35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981200" y="1828471"/>
              <a:ext cx="32004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Permit from the Government to run a commercial establishment </a:t>
              </a:r>
            </a:p>
            <a:p>
              <a:pPr algn="ctr"/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Eg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Shop Act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57800" y="1219200"/>
            <a:ext cx="2895600" cy="1627910"/>
            <a:chOff x="-1877290" y="1828800"/>
            <a:chExt cx="2895600" cy="1627910"/>
          </a:xfrm>
        </p:grpSpPr>
        <p:sp>
          <p:nvSpPr>
            <p:cNvPr id="39" name="Rectangle 38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877290" y="1925456"/>
              <a:ext cx="2895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You run your business from where you say you run your business</a:t>
              </a:r>
            </a:p>
            <a:p>
              <a:pPr algn="ctr"/>
              <a:r>
                <a:rPr lang="en-US" b="1" dirty="0" err="1" smtClean="0">
                  <a:latin typeface="Arial" pitchFamily="34" charset="0"/>
                  <a:cs typeface="Arial" pitchFamily="34" charset="0"/>
                </a:rPr>
                <a:t>Eg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. Utility bill / Property Tax receipt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20339420">
            <a:off x="2549574" y="3119263"/>
            <a:ext cx="4052455" cy="1371600"/>
            <a:chOff x="4419600" y="5257800"/>
            <a:chExt cx="4052455" cy="1371600"/>
          </a:xfrm>
        </p:grpSpPr>
        <p:sp>
          <p:nvSpPr>
            <p:cNvPr id="45" name="Rounded Rectangle 44"/>
            <p:cNvSpPr/>
            <p:nvPr/>
          </p:nvSpPr>
          <p:spPr>
            <a:xfrm>
              <a:off x="4419600" y="5257800"/>
              <a:ext cx="4038600" cy="13716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3455" y="5305961"/>
              <a:ext cx="4038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blipFill>
                    <a:blip r:embed="rId5"/>
                    <a:tile tx="0" ty="0" sx="100000" sy="100000" flip="none" algn="tl"/>
                  </a:blipFill>
                  <a:latin typeface="Stencil" pitchFamily="82" charset="0"/>
                </a:rPr>
                <a:t>REGISTRATION IS FREE</a:t>
              </a:r>
              <a:endParaRPr lang="en-US" sz="4000" dirty="0">
                <a:blipFill>
                  <a:blip r:embed="rId5"/>
                  <a:tile tx="0" ty="0" sx="100000" sy="100000" flip="none" algn="tl"/>
                </a:blipFill>
                <a:latin typeface="Stencil" pitchFamily="82" charset="0"/>
              </a:endParaRPr>
            </a:p>
          </p:txBody>
        </p:sp>
      </p:grpSp>
    </p:spTree>
  </p:cSld>
  <p:clrMapOvr>
    <a:masterClrMapping/>
  </p:clrMapOvr>
  <p:transition advTm="38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GSTIN?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endCxn id="4" idx="2"/>
          </p:cNvCxnSpPr>
          <p:nvPr/>
        </p:nvCxnSpPr>
        <p:spPr>
          <a:xfrm>
            <a:off x="228600" y="533400"/>
            <a:ext cx="2857500" cy="44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8400" y="7620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GST Identification Number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762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It is a 15 character registration number given to a supplier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21882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2209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AAAAA0000A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7235" y="2193849"/>
            <a:ext cx="147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1Z5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rot="5400000">
            <a:off x="2194576" y="3185176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52770" y="3214830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3505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State Code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3505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PAN Number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9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214</Words>
  <Application>Microsoft Office PowerPoint</Application>
  <PresentationFormat>On-screen Show (4:3)</PresentationFormat>
  <Paragraphs>55</Paragraphs>
  <Slides>6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16</cp:revision>
  <dcterms:created xsi:type="dcterms:W3CDTF">2018-10-08T05:59:29Z</dcterms:created>
  <dcterms:modified xsi:type="dcterms:W3CDTF">2018-10-22T07:36:11Z</dcterms:modified>
</cp:coreProperties>
</file>