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07DD-2098-4074-A734-6189A5BD19B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54F97-2D2B-4B96-916F-CF770C53A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54F97-2D2B-4B96-916F-CF770C53AC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2895600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 smtClean="0">
                <a:latin typeface="Arial Black" pitchFamily="34" charset="0"/>
              </a:rPr>
              <a:t>जी.एस.टी.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3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629400" y="5029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जी.एस.टी. म्हणजे काय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85800"/>
            <a:ext cx="4267200" cy="93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12770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गुड्स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अॅण्ड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9490" y="12864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सर्विसेस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290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टॅक्स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Elbow Connector 16"/>
          <p:cNvCxnSpPr>
            <a:endCxn id="7" idx="0"/>
          </p:cNvCxnSpPr>
          <p:nvPr/>
        </p:nvCxnSpPr>
        <p:spPr>
          <a:xfrm rot="16200000" flipH="1">
            <a:off x="2372591" y="30171"/>
            <a:ext cx="581890" cy="1911927"/>
          </a:xfrm>
          <a:prstGeom prst="bentConnector3">
            <a:avLst>
              <a:gd name="adj1" fmla="val 5476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0"/>
          </p:cNvCxnSpPr>
          <p:nvPr/>
        </p:nvCxnSpPr>
        <p:spPr>
          <a:xfrm rot="16200000" flipH="1">
            <a:off x="3199169" y="-553951"/>
            <a:ext cx="591280" cy="30895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0"/>
          </p:cNvCxnSpPr>
          <p:nvPr/>
        </p:nvCxnSpPr>
        <p:spPr>
          <a:xfrm rot="16200000" flipH="1">
            <a:off x="3721676" y="-854789"/>
            <a:ext cx="588820" cy="37026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0" y="1981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जी.एस.टी. च्या आधीचे कर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18310" y="3246004"/>
            <a:ext cx="1115290" cy="584775"/>
            <a:chOff x="1018310" y="3246004"/>
            <a:chExt cx="1115290" cy="584775"/>
          </a:xfrm>
        </p:grpSpPr>
        <p:sp>
          <p:nvSpPr>
            <p:cNvPr id="24" name="Rounded Rectangle 23"/>
            <p:cNvSpPr/>
            <p:nvPr/>
          </p:nvSpPr>
          <p:spPr>
            <a:xfrm>
              <a:off x="10668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8310" y="3246004"/>
              <a:ext cx="1115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उत्पादन शुल्क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05000" y="4395935"/>
            <a:ext cx="1073725" cy="584775"/>
            <a:chOff x="1905000" y="4395935"/>
            <a:chExt cx="1073725" cy="584775"/>
          </a:xfrm>
        </p:grpSpPr>
        <p:sp>
          <p:nvSpPr>
            <p:cNvPr id="29" name="Rounded Rectangle 28"/>
            <p:cNvSpPr/>
            <p:nvPr/>
          </p:nvSpPr>
          <p:spPr>
            <a:xfrm>
              <a:off x="1905000" y="4419600"/>
              <a:ext cx="10668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11925" y="4395935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राज्य मूल्य वर्धित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43400" y="4555260"/>
            <a:ext cx="1422400" cy="584775"/>
            <a:chOff x="4343400" y="4555260"/>
            <a:chExt cx="1066800" cy="584775"/>
          </a:xfrm>
        </p:grpSpPr>
        <p:sp>
          <p:nvSpPr>
            <p:cNvPr id="27" name="Rounded Rectangle 26"/>
            <p:cNvSpPr/>
            <p:nvPr/>
          </p:nvSpPr>
          <p:spPr>
            <a:xfrm>
              <a:off x="4343400" y="45720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4555260"/>
              <a:ext cx="102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चैनीच्या वस्तूंवरील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86600" y="3962400"/>
            <a:ext cx="1627910" cy="533400"/>
            <a:chOff x="7086600" y="3962400"/>
            <a:chExt cx="162791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7086600" y="3962400"/>
              <a:ext cx="16002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14310" y="4038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मनोरंजन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74820" y="5843735"/>
            <a:ext cx="1295400" cy="584775"/>
            <a:chOff x="2874820" y="5843735"/>
            <a:chExt cx="1295400" cy="584775"/>
          </a:xfrm>
        </p:grpSpPr>
        <p:sp>
          <p:nvSpPr>
            <p:cNvPr id="28" name="Rounded Rectangle 27"/>
            <p:cNvSpPr/>
            <p:nvPr/>
          </p:nvSpPr>
          <p:spPr>
            <a:xfrm>
              <a:off x="2971800" y="5867400"/>
              <a:ext cx="10668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4820" y="5843735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केंद्रीय विक्री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34000" y="3048000"/>
            <a:ext cx="1828800" cy="533400"/>
            <a:chOff x="5334000" y="3048000"/>
            <a:chExt cx="1828800" cy="533400"/>
          </a:xfrm>
        </p:grpSpPr>
        <p:sp>
          <p:nvSpPr>
            <p:cNvPr id="26" name="Rounded Rectangle 25"/>
            <p:cNvSpPr/>
            <p:nvPr/>
          </p:nvSpPr>
          <p:spPr>
            <a:xfrm>
              <a:off x="5486400" y="3048000"/>
              <a:ext cx="15240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124200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जाहिरात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70420" y="5257800"/>
            <a:ext cx="1295400" cy="533400"/>
            <a:chOff x="5770420" y="5257800"/>
            <a:chExt cx="12954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5867400" y="52578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0420" y="53340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प्रवेश कर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96490" y="3276600"/>
            <a:ext cx="1295400" cy="533400"/>
            <a:chOff x="3096490" y="3276600"/>
            <a:chExt cx="1295400" cy="533400"/>
          </a:xfrm>
        </p:grpSpPr>
        <p:sp>
          <p:nvSpPr>
            <p:cNvPr id="25" name="Rounded Rectangle 24"/>
            <p:cNvSpPr/>
            <p:nvPr/>
          </p:nvSpPr>
          <p:spPr>
            <a:xfrm>
              <a:off x="32004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6490" y="33528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खरेदी कर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7200" y="2743200"/>
            <a:ext cx="8382000" cy="4038600"/>
            <a:chOff x="381000" y="2667000"/>
            <a:chExt cx="8382000" cy="4038600"/>
          </a:xfrm>
        </p:grpSpPr>
        <p:sp>
          <p:nvSpPr>
            <p:cNvPr id="51" name="Rounded Rectangle 50"/>
            <p:cNvSpPr/>
            <p:nvPr/>
          </p:nvSpPr>
          <p:spPr>
            <a:xfrm>
              <a:off x="381000" y="2667000"/>
              <a:ext cx="8382000" cy="37199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0" y="2766060"/>
              <a:ext cx="6830290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2500" b="1" dirty="0" smtClean="0">
                  <a:latin typeface="Arial" pitchFamily="34" charset="0"/>
                  <a:cs typeface="Arial" pitchFamily="34" charset="0"/>
                </a:rPr>
                <a:t>केवळ जी.एस.टी.</a:t>
              </a:r>
              <a:endParaRPr lang="en-US" sz="125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14600" y="19767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आता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96000" y="1295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वस्तू आणि सेवा कर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2" grpId="0"/>
      <p:bldP spid="32" grpId="1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जी.एस.टी चे कोण-कोणते वर्ग आहेत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08012"/>
            <a:ext cx="6781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9"/>
          <p:cNvCxnSpPr/>
          <p:nvPr/>
        </p:nvCxnSpPr>
        <p:spPr>
          <a:xfrm rot="5400000">
            <a:off x="2724150" y="-417183"/>
            <a:ext cx="1371600" cy="3467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5581650" y="192417"/>
            <a:ext cx="1371600" cy="22479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5800" y="2002167"/>
            <a:ext cx="1981200" cy="685800"/>
            <a:chOff x="990600" y="1905000"/>
            <a:chExt cx="1981200" cy="685800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3000" y="200891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सी.जी.एस.टी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400" y="2002167"/>
            <a:ext cx="1981200" cy="685800"/>
            <a:chOff x="990600" y="1905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995055"/>
              <a:ext cx="1828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एस.जी.एस.टी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00800" y="2002167"/>
            <a:ext cx="2057400" cy="685800"/>
            <a:chOff x="990600" y="1905000"/>
            <a:chExt cx="2057400" cy="685800"/>
          </a:xfrm>
        </p:grpSpPr>
        <p:sp>
          <p:nvSpPr>
            <p:cNvPr id="38" name="Rounded Rectangle 37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0600" y="1995055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आय.जी.एस.टी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0" y="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4171950" y="1030617"/>
            <a:ext cx="1371600" cy="5715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200" y="2832926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केंद्रीय वस्तू आणि सेवा कर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b="1" dirty="0" smtClean="0">
                <a:latin typeface="Arial" pitchFamily="34" charset="0"/>
                <a:cs typeface="Arial" pitchFamily="34" charset="0"/>
              </a:rPr>
              <a:t>सर्व बाबतीत लागू होतो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2800" y="2835993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राज्य वस्तू आणि सेवा कर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b="1" dirty="0" smtClean="0">
                <a:latin typeface="Arial" pitchFamily="34" charset="0"/>
                <a:cs typeface="Arial" pitchFamily="34" charset="0"/>
              </a:rPr>
              <a:t>सर्व बाबतीत लागू होतो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9800" y="2822138"/>
            <a:ext cx="2819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एकीकृत वस्तू आणि सेवा कर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b="1" dirty="0" smtClean="0">
                <a:latin typeface="Arial" pitchFamily="34" charset="0"/>
                <a:cs typeface="Arial" pitchFamily="34" charset="0"/>
              </a:rPr>
              <a:t>आंतर राज्य वस्तू किंवा सेवा प्रदान केल्या जातात तेव्हाच लागू होतो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58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Mangal" pitchFamily="18" charset="0"/>
                <a:cs typeface="Mangal" pitchFamily="18" charset="0"/>
              </a:rPr>
              <a:t>जी.एस.टी. साठी कोणी नोंदणी करायची असते</a:t>
            </a:r>
            <a:r>
              <a:rPr lang="en-US" sz="3600" b="1" dirty="0" smtClean="0">
                <a:latin typeface="Mangal" pitchFamily="18" charset="0"/>
                <a:cs typeface="Mangal" pitchFamily="18" charset="0"/>
              </a:rPr>
              <a:t>?</a:t>
            </a:r>
            <a:endParaRPr lang="en-US" sz="3600" b="1" dirty="0">
              <a:latin typeface="Mangal" pitchFamily="18" charset="0"/>
              <a:cs typeface="Mangal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8012"/>
            <a:ext cx="838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4876800" cy="36130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48200" y="865910"/>
            <a:ext cx="3352800" cy="1524000"/>
            <a:chOff x="4648200" y="865910"/>
            <a:chExt cx="3352800" cy="1524000"/>
          </a:xfrm>
        </p:grpSpPr>
        <p:sp>
          <p:nvSpPr>
            <p:cNvPr id="8" name="Oval Callout 7"/>
            <p:cNvSpPr/>
            <p:nvPr/>
          </p:nvSpPr>
          <p:spPr>
            <a:xfrm>
              <a:off x="4648200" y="865910"/>
              <a:ext cx="3352800" cy="1524000"/>
            </a:xfrm>
            <a:prstGeom prst="wedgeEllipseCallout">
              <a:avLst>
                <a:gd name="adj1" fmla="val -63371"/>
                <a:gd name="adj2" fmla="val 2202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143000"/>
              <a:ext cx="297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मी ऑफिसला जाणाऱ्या लोकांना जेवणाचा 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ड</a:t>
              </a:r>
              <a:r>
                <a:rPr lang="mr-IN" b="1" dirty="0" smtClean="0">
                  <a:latin typeface="Arial" pitchFamily="34" charset="0"/>
                  <a:cs typeface="Arial" pitchFamily="34" charset="0"/>
                </a:rPr>
                <a:t>बा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पुरवतो. मला जी.एस.टी.साठी नोंदणी करावी लागेल का ?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3"/>
          <a:srcRect l="8571" t="9835" r="8571" b="24231"/>
          <a:stretch>
            <a:fillRect/>
          </a:stretch>
        </p:blipFill>
        <p:spPr bwMode="auto">
          <a:xfrm>
            <a:off x="5486400" y="2971800"/>
            <a:ext cx="2743200" cy="170267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638800" y="4775537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तुमचे प्रतीवर्षाचे उत्पन्न (२०१८ - २०१९ साठी) २० लाखांहून अधिक असल्यास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7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नोंदणी करण्यासाठी कुठली कागदपत्र लागतात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0412"/>
            <a:ext cx="8229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914400"/>
            <a:ext cx="2057400" cy="461665"/>
            <a:chOff x="5562600" y="3810000"/>
            <a:chExt cx="20574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पॅन कार्ड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615946"/>
            <a:ext cx="3124200" cy="508254"/>
            <a:chOff x="5562600" y="4978146"/>
            <a:chExt cx="31242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पत्त्याचा पुरावा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530346"/>
            <a:ext cx="5334000" cy="508254"/>
            <a:chOff x="5562600" y="4978146"/>
            <a:chExt cx="53340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502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व्यवसाय नोंदणीची कागदपत्रे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3124200" cy="461665"/>
            <a:chOff x="5562600" y="3810000"/>
            <a:chExt cx="31242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ओळख पत्र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457200" y="4419600"/>
            <a:ext cx="6553200" cy="508254"/>
            <a:chOff x="5562600" y="4978146"/>
            <a:chExt cx="6553200" cy="508254"/>
          </a:xfrm>
        </p:grpSpPr>
        <p:sp>
          <p:nvSpPr>
            <p:cNvPr id="20" name="TextBox 19"/>
            <p:cNvSpPr txBox="1"/>
            <p:nvPr/>
          </p:nvSpPr>
          <p:spPr>
            <a:xfrm>
              <a:off x="5867400" y="5024735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व्यवसायाच्या जागेच्या पत्त्याचा पुरावा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457200" y="5334000"/>
            <a:ext cx="7696200" cy="508254"/>
            <a:chOff x="5562600" y="4978146"/>
            <a:chExt cx="7696200" cy="508254"/>
          </a:xfrm>
        </p:grpSpPr>
        <p:sp>
          <p:nvSpPr>
            <p:cNvPr id="23" name="TextBox 22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बँक खात्याचा पुरावा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रद्द केलेला चेक 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25" name="Picture 24" descr="A_sample_of_Permanent_Account_Number_(PAN)_C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38200"/>
            <a:ext cx="3841750" cy="236996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334000" y="1371600"/>
            <a:ext cx="2819400" cy="1295400"/>
            <a:chOff x="-1828800" y="1828800"/>
            <a:chExt cx="28194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711035" y="1956137"/>
              <a:ext cx="259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म्हणता तेच तुम्ही आहात 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उदा.- आधार कार्ड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0" y="1371600"/>
            <a:ext cx="2819400" cy="1295400"/>
            <a:chOff x="-1828800" y="1828800"/>
            <a:chExt cx="2819400" cy="1295400"/>
          </a:xfrm>
        </p:grpSpPr>
        <p:sp>
          <p:nvSpPr>
            <p:cNvPr id="30" name="Rectangle 29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711035" y="1981200"/>
              <a:ext cx="259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म्हणता तिथेच तुम्ही राहता 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उदा.- आधार कार्ड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4" name="Picture 43" descr="How-to-Write-a-Cancelled-Cheque-in-PN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066800"/>
            <a:ext cx="4057880" cy="1905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181600" y="1295400"/>
            <a:ext cx="3200400" cy="1627910"/>
            <a:chOff x="-1981200" y="1828800"/>
            <a:chExt cx="3200400" cy="1627910"/>
          </a:xfrm>
        </p:grpSpPr>
        <p:sp>
          <p:nvSpPr>
            <p:cNvPr id="36" name="Rectangle 35"/>
            <p:cNvSpPr/>
            <p:nvPr/>
          </p:nvSpPr>
          <p:spPr>
            <a:xfrm>
              <a:off x="-1828800" y="1828800"/>
              <a:ext cx="2819400" cy="16279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981200" y="1952832"/>
              <a:ext cx="3200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व्यवसायिक प्रतिष्ठान चालविण्यकरिता सरकारचा 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उदा:  दुकान अधिनियम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57800" y="1295400"/>
            <a:ext cx="2895600" cy="1627910"/>
            <a:chOff x="-1877290" y="1828800"/>
            <a:chExt cx="2895600" cy="1627910"/>
          </a:xfrm>
        </p:grpSpPr>
        <p:sp>
          <p:nvSpPr>
            <p:cNvPr id="39" name="Rectangle 38"/>
            <p:cNvSpPr/>
            <p:nvPr/>
          </p:nvSpPr>
          <p:spPr>
            <a:xfrm>
              <a:off x="-1828800" y="1828800"/>
              <a:ext cx="2819400" cy="16279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877290" y="1925456"/>
              <a:ext cx="2895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तुम्ही म्हणता तिथूनच तुम्ही तुमचा व्यवसाय चालवता याचा पुरावा </a:t>
              </a:r>
              <a:endParaRPr lang="en-US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उदा: कुठलेही उपयोगिता बिल / मालमत्ता कराची पावती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20339420">
            <a:off x="2549574" y="3119263"/>
            <a:ext cx="4052455" cy="1371600"/>
            <a:chOff x="4419600" y="5257800"/>
            <a:chExt cx="4052455" cy="1371600"/>
          </a:xfrm>
        </p:grpSpPr>
        <p:sp>
          <p:nvSpPr>
            <p:cNvPr id="45" name="Rounded Rectangle 44"/>
            <p:cNvSpPr/>
            <p:nvPr/>
          </p:nvSpPr>
          <p:spPr>
            <a:xfrm>
              <a:off x="4419600" y="5257800"/>
              <a:ext cx="4038600" cy="13716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33455" y="5305961"/>
              <a:ext cx="4038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4000" dirty="0" smtClean="0">
                  <a:blipFill>
                    <a:blip r:embed="rId5"/>
                    <a:tile tx="0" ty="0" sx="100000" sy="100000" flip="none" algn="tl"/>
                  </a:blipFill>
                  <a:latin typeface="Stencil" pitchFamily="82" charset="0"/>
                </a:rPr>
                <a:t>नोंदणी विनामूल्य आहे!</a:t>
              </a:r>
              <a:endParaRPr lang="en-US" sz="4000" dirty="0">
                <a:blipFill>
                  <a:blip r:embed="rId5"/>
                  <a:tile tx="0" ty="0" sx="100000" sy="100000" flip="none" algn="tl"/>
                </a:blipFill>
                <a:latin typeface="Stencil" pitchFamily="82" charset="0"/>
              </a:endParaRPr>
            </a:p>
          </p:txBody>
        </p:sp>
      </p:grpSp>
    </p:spTree>
  </p:cSld>
  <p:clrMapOvr>
    <a:masterClrMapping/>
  </p:clrMapOvr>
  <p:transition advTm="38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जी.एस.टी.आय.एन म्हणजे काय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8012"/>
            <a:ext cx="579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8400" y="7620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हा जी.एस.टी. ओळख क्रमांक आहे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2762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हा पुरवठादारास दिलेला एक १५ वर्णांचा नोंदणी क्रमांक आहे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21882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22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2209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AAAAA0000A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7235" y="2193849"/>
            <a:ext cx="147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1Z5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rot="5400000">
            <a:off x="2194576" y="3185176"/>
            <a:ext cx="64004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252770" y="3214830"/>
            <a:ext cx="64004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0" y="35052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स्टेट कोड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3505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पॅन नंबर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9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230</Words>
  <Application>Microsoft Office PowerPoint</Application>
  <PresentationFormat>On-screen Show (4:3)</PresentationFormat>
  <Paragraphs>56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Mangal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21</cp:revision>
  <dcterms:created xsi:type="dcterms:W3CDTF">2018-10-08T05:59:29Z</dcterms:created>
  <dcterms:modified xsi:type="dcterms:W3CDTF">2018-10-20T05:16:01Z</dcterms:modified>
</cp:coreProperties>
</file>