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05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6670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4000" b="1" dirty="0" smtClean="0">
                <a:latin typeface="Arial Black" pitchFamily="34" charset="0"/>
              </a:rPr>
              <a:t>बँकिंग - ठेवी आणि वाढ</a:t>
            </a:r>
            <a:endParaRPr lang="en-US" sz="4000" b="1" dirty="0">
              <a:latin typeface="Arial Black" pitchFamily="34" charset="0"/>
            </a:endParaRPr>
          </a:p>
        </p:txBody>
      </p:sp>
      <p:pic>
        <p:nvPicPr>
          <p:cNvPr id="5" name="Track05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858000" y="5029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624945" y="1711035"/>
            <a:ext cx="651165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पैसे वाढवण्यासाठी बँका कोणते पर्याय देतात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533400"/>
            <a:ext cx="7315200" cy="277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81000" y="990600"/>
            <a:ext cx="3276600" cy="609600"/>
            <a:chOff x="2743200" y="2209800"/>
            <a:chExt cx="3276600" cy="609600"/>
          </a:xfrm>
        </p:grpSpPr>
        <p:sp>
          <p:nvSpPr>
            <p:cNvPr id="16" name="Rectangle 15"/>
            <p:cNvSpPr/>
            <p:nvPr/>
          </p:nvSpPr>
          <p:spPr>
            <a:xfrm>
              <a:off x="2743200" y="2209800"/>
              <a:ext cx="3200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819400" y="2286000"/>
              <a:ext cx="3200400" cy="461665"/>
              <a:chOff x="5562600" y="3810000"/>
              <a:chExt cx="3200400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943600" y="3810000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बचत खाते 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9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3810000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353290" y="4814455"/>
            <a:ext cx="4066310" cy="609600"/>
            <a:chOff x="2667000" y="3699165"/>
            <a:chExt cx="4066310" cy="609600"/>
          </a:xfrm>
        </p:grpSpPr>
        <p:sp>
          <p:nvSpPr>
            <p:cNvPr id="18" name="Rectangle 17"/>
            <p:cNvSpPr/>
            <p:nvPr/>
          </p:nvSpPr>
          <p:spPr>
            <a:xfrm>
              <a:off x="2770910" y="3699165"/>
              <a:ext cx="3962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67000" y="3758946"/>
              <a:ext cx="3609110" cy="508254"/>
              <a:chOff x="5410200" y="4978146"/>
              <a:chExt cx="3609110" cy="50825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410200" y="5024735"/>
                <a:ext cx="3609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आवर्ती ठेव (आर.डी.)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2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4978146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457200" y="2951020"/>
            <a:ext cx="5562600" cy="609600"/>
            <a:chOff x="2743200" y="2909455"/>
            <a:chExt cx="5562600" cy="609600"/>
          </a:xfrm>
        </p:grpSpPr>
        <p:sp>
          <p:nvSpPr>
            <p:cNvPr id="17" name="Rectangle 16"/>
            <p:cNvSpPr/>
            <p:nvPr/>
          </p:nvSpPr>
          <p:spPr>
            <a:xfrm>
              <a:off x="2743200" y="2909455"/>
              <a:ext cx="5562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819400" y="2996946"/>
              <a:ext cx="5181600" cy="461665"/>
              <a:chOff x="5562600" y="3810000"/>
              <a:chExt cx="5181600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867400" y="3810000"/>
                <a:ext cx="487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मुदत ठेव (एफ.डी. - फिक्स्ड डिपॉसिट)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5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3810000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2" name="TextBox 21"/>
          <p:cNvSpPr txBox="1"/>
          <p:nvPr/>
        </p:nvSpPr>
        <p:spPr>
          <a:xfrm>
            <a:off x="304800" y="170271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बचत खात्यातही आपले पैसे निष्क्रिय नसतात - ते व्याज कमावतात !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345" y="368391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मोठी रक्कम, मुदत ठेव खात्यात ठेवल्यास जास्त व्याज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मिळवते.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855" y="54864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आवर्ती ठेव खात्यात, नियमितपणे जमा केली जाणारी लहान रक्कम बचत खात्यापेक्षा जास्त व्याज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मिळवते.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19600" y="2133600"/>
            <a:ext cx="3048000" cy="1754514"/>
            <a:chOff x="2209800" y="1205345"/>
            <a:chExt cx="3048000" cy="1754514"/>
          </a:xfrm>
          <a:solidFill>
            <a:schemeClr val="bg1"/>
          </a:solidFill>
        </p:grpSpPr>
        <p:sp>
          <p:nvSpPr>
            <p:cNvPr id="26" name="Up Arrow Callout 25"/>
            <p:cNvSpPr/>
            <p:nvPr/>
          </p:nvSpPr>
          <p:spPr>
            <a:xfrm>
              <a:off x="2209800" y="1205345"/>
              <a:ext cx="3048000" cy="1447800"/>
            </a:xfrm>
            <a:prstGeom prst="upArrowCallout">
              <a:avLst>
                <a:gd name="adj1" fmla="val 15431"/>
                <a:gd name="adj2" fmla="val 17345"/>
                <a:gd name="adj3" fmla="val 25000"/>
                <a:gd name="adj4" fmla="val 64977"/>
              </a:avLst>
            </a:prstGeom>
            <a:grpFill/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00" y="1759530"/>
              <a:ext cx="297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dirty="0" smtClean="0"/>
                <a:t>बँकेकडे ठेवलेल्या पैशांवर </a:t>
              </a:r>
              <a:r>
                <a:rPr lang="hi-IN" dirty="0" smtClean="0"/>
                <a:t>बँ</a:t>
              </a:r>
              <a:r>
                <a:rPr lang="mr-IN" dirty="0" smtClean="0"/>
                <a:t>केने</a:t>
              </a:r>
              <a:endParaRPr lang="hi-IN" dirty="0" smtClean="0"/>
            </a:p>
            <a:p>
              <a:pPr algn="ctr"/>
              <a:r>
                <a:rPr lang="hi-IN" dirty="0" smtClean="0"/>
                <a:t> </a:t>
              </a:r>
              <a:r>
                <a:rPr lang="hi-IN" dirty="0" smtClean="0"/>
                <a:t>ग्राहकाला दिलेले पैसे म्हणजे </a:t>
              </a:r>
              <a:r>
                <a:rPr lang="hi-IN" dirty="0" smtClean="0"/>
                <a:t>व्याज.</a:t>
              </a:r>
              <a:endParaRPr lang="en-US" dirty="0"/>
            </a:p>
          </p:txBody>
        </p:sp>
      </p:grpSp>
    </p:spTree>
  </p:cSld>
  <p:clrMapOvr>
    <a:masterClrMapping/>
  </p:clrMapOvr>
  <p:transition advTm="287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xit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H="1">
            <a:off x="2089738" y="4741404"/>
            <a:ext cx="990600" cy="1458686"/>
            <a:chOff x="1143000" y="1600200"/>
            <a:chExt cx="1447800" cy="1611086"/>
          </a:xfrm>
          <a:scene3d>
            <a:camera prst="perspectiveRelaxed"/>
            <a:lightRig rig="threePt" dir="t"/>
          </a:scene3d>
        </p:grpSpPr>
        <p:pic>
          <p:nvPicPr>
            <p:cNvPr id="9" name="Picture 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10" name="Picture 9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1" name="Picture 10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090058" y="4500526"/>
            <a:ext cx="990600" cy="1099605"/>
            <a:chOff x="0" y="2264081"/>
            <a:chExt cx="990600" cy="1099605"/>
          </a:xfrm>
        </p:grpSpPr>
        <p:pic>
          <p:nvPicPr>
            <p:cNvPr id="21" name="Picture 20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 flipH="1">
              <a:off x="0" y="2427367"/>
              <a:ext cx="990600" cy="93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22" name="Picture 21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 flipH="1">
              <a:off x="0" y="2264081"/>
              <a:ext cx="990600" cy="93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grpSp>
        <p:nvGrpSpPr>
          <p:cNvPr id="16" name="Group 15"/>
          <p:cNvGrpSpPr/>
          <p:nvPr/>
        </p:nvGrpSpPr>
        <p:grpSpPr>
          <a:xfrm flipH="1">
            <a:off x="5899738" y="4741404"/>
            <a:ext cx="990600" cy="1458686"/>
            <a:chOff x="1143000" y="1600200"/>
            <a:chExt cx="1447800" cy="1611086"/>
          </a:xfrm>
          <a:scene3d>
            <a:camera prst="perspectiveRelaxed"/>
            <a:lightRig rig="threePt" dir="t"/>
          </a:scene3d>
        </p:grpSpPr>
        <p:pic>
          <p:nvPicPr>
            <p:cNvPr id="17" name="Picture 16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18" name="Picture 17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9" name="Picture 1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मी मुदत ठेविची निवड कधी करायला पाहिजे </a:t>
            </a:r>
            <a:r>
              <a:rPr lang="hi-IN" sz="2400" b="1" dirty="0" smtClean="0">
                <a:latin typeface="Arial Black" pitchFamily="34" charset="0"/>
              </a:rPr>
              <a:t>?</a:t>
            </a:r>
            <a:endParaRPr lang="en-US" sz="24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85800"/>
            <a:ext cx="7315200" cy="5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bal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195045"/>
            <a:ext cx="5454062" cy="505335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600200" y="762000"/>
            <a:ext cx="5724378" cy="5791200"/>
            <a:chOff x="6934200" y="381000"/>
            <a:chExt cx="5724378" cy="5791200"/>
          </a:xfrm>
        </p:grpSpPr>
        <p:grpSp>
          <p:nvGrpSpPr>
            <p:cNvPr id="33" name="Group 32"/>
            <p:cNvGrpSpPr/>
            <p:nvPr/>
          </p:nvGrpSpPr>
          <p:grpSpPr>
            <a:xfrm flipH="1">
              <a:off x="11353800" y="4027714"/>
              <a:ext cx="990600" cy="1458686"/>
              <a:chOff x="1143000" y="1600200"/>
              <a:chExt cx="1447800" cy="1611086"/>
            </a:xfrm>
            <a:scene3d>
              <a:camera prst="perspectiveRelaxed"/>
              <a:lightRig rig="threePt" dir="t"/>
            </a:scene3d>
          </p:grpSpPr>
          <p:pic>
            <p:nvPicPr>
              <p:cNvPr id="34" name="Picture 33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2177143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35" name="Picture 34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905000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36" name="Picture 35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600200"/>
                <a:ext cx="1447800" cy="1034143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 flipH="1">
              <a:off x="7620000" y="4637314"/>
              <a:ext cx="990600" cy="1458686"/>
              <a:chOff x="1143000" y="1600200"/>
              <a:chExt cx="1447800" cy="1611086"/>
            </a:xfrm>
            <a:scene3d>
              <a:camera prst="perspectiveRelaxed"/>
              <a:lightRig rig="threePt" dir="t"/>
            </a:scene3d>
          </p:grpSpPr>
          <p:pic>
            <p:nvPicPr>
              <p:cNvPr id="27" name="Picture 26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2177143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28" name="Picture 27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905000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29" name="Picture 28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600200"/>
                <a:ext cx="1447800" cy="1034143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7613070" y="4400650"/>
              <a:ext cx="990600" cy="1099605"/>
              <a:chOff x="0" y="2264081"/>
              <a:chExt cx="990600" cy="1099605"/>
            </a:xfrm>
          </p:grpSpPr>
          <p:pic>
            <p:nvPicPr>
              <p:cNvPr id="31" name="Picture 30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 flipH="1">
                <a:off x="0" y="2427367"/>
                <a:ext cx="990600" cy="936319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  <p:pic>
            <p:nvPicPr>
              <p:cNvPr id="32" name="Picture 31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 flipH="1">
                <a:off x="0" y="2264081"/>
                <a:ext cx="990600" cy="936319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</p:grpSp>
        <p:pic>
          <p:nvPicPr>
            <p:cNvPr id="25" name="Picture 24" descr="tipped balanc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4200" y="381000"/>
              <a:ext cx="5724378" cy="57912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286000" y="7575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कमवलेले किंवा संकलित केलेले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पैसे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3074" y="762000"/>
            <a:ext cx="746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खर्चा पेक्षा जास्त असले तर...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6367835"/>
            <a:ext cx="175260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बचत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2600" y="6367835"/>
            <a:ext cx="175260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खर्च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1200" y="2971800"/>
            <a:ext cx="51054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हे पैसे बँकेच्या मुदत ठेवीत ठेवता येतात. मुदत ठेवीचे खाते जमा केलेल्या मोठ्या रकमेवर व्याज देते.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01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मी मुदत ठेविची निवड कधी करायला पाहिजे </a:t>
            </a:r>
            <a:r>
              <a:rPr lang="hi-IN" sz="2400" b="1" dirty="0" smtClean="0">
                <a:latin typeface="Arial Black" pitchFamily="34" charset="0"/>
              </a:rPr>
              <a:t>?</a:t>
            </a:r>
            <a:endParaRPr lang="en-US" sz="24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4212"/>
            <a:ext cx="7315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09600" y="990600"/>
            <a:ext cx="2509556" cy="5334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19400" y="838200"/>
            <a:ext cx="2819400" cy="1524000"/>
            <a:chOff x="2819400" y="685800"/>
            <a:chExt cx="2819400" cy="1524000"/>
          </a:xfrm>
        </p:grpSpPr>
        <p:sp>
          <p:nvSpPr>
            <p:cNvPr id="7" name="Oval Callout 6"/>
            <p:cNvSpPr/>
            <p:nvPr/>
          </p:nvSpPr>
          <p:spPr>
            <a:xfrm>
              <a:off x="2819400" y="685800"/>
              <a:ext cx="2819400" cy="1524000"/>
            </a:xfrm>
            <a:prstGeom prst="wedgeEllipseCallout">
              <a:avLst>
                <a:gd name="adj1" fmla="val -63360"/>
                <a:gd name="adj2" fmla="val 6040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20290" y="942110"/>
              <a:ext cx="2514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मला बोनस मिळाला आहे ! मी हे पैसे बचत खात्यात ठेऊ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3048000" y="3505200"/>
            <a:ext cx="5486400" cy="1905000"/>
            <a:chOff x="0" y="-304800"/>
            <a:chExt cx="54864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5486400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-152400"/>
              <a:ext cx="5334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हे पैसे मुदत ठेव खात्यात ठेवणे अधिक चांगली कल्पना आहे - मुदतीच्या शेवट पर्यंत हे पैसे 'लॉक्ड' राहतील पण बचत खात्यापेक्षा तुम्हाला जास्त व्याज मिळेल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72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मला माझे पैसे परत कधी मिळतील</a:t>
            </a:r>
            <a:r>
              <a:rPr lang="en-US" sz="3200" b="1" dirty="0" smtClean="0">
                <a:latin typeface="Arial Black" pitchFamily="34" charset="0"/>
              </a:rPr>
              <a:t> 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248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845403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मुदत ठेवी मध्ये पैसे गुंतवताना ते किती वेळ तिथे ठेवणार आहात ह्याचा निर्णय तुम्ही घ्यायचा असतो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हा अवधी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3733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ते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90600" y="2667000"/>
            <a:ext cx="2286000" cy="471055"/>
            <a:chOff x="990600" y="3124200"/>
            <a:chExt cx="2286000" cy="471055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3124200"/>
              <a:ext cx="2209800" cy="461665"/>
              <a:chOff x="1066800" y="2819400"/>
              <a:chExt cx="2209800" cy="461665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066800" y="2895600"/>
                <a:ext cx="990600" cy="381000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57400" y="2819400"/>
                <a:ext cx="12192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७ दिवस</a:t>
                </a:r>
                <a:endPara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90600" y="3290455"/>
              <a:ext cx="1371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66800" y="4070775"/>
            <a:ext cx="7800110" cy="508667"/>
            <a:chOff x="1066800" y="4599710"/>
            <a:chExt cx="7800110" cy="508667"/>
          </a:xfrm>
        </p:grpSpPr>
        <p:grpSp>
          <p:nvGrpSpPr>
            <p:cNvPr id="16" name="Group 15"/>
            <p:cNvGrpSpPr/>
            <p:nvPr/>
          </p:nvGrpSpPr>
          <p:grpSpPr>
            <a:xfrm>
              <a:off x="1066800" y="4599710"/>
              <a:ext cx="7800110" cy="505690"/>
              <a:chOff x="1066800" y="4294910"/>
              <a:chExt cx="7800110" cy="505690"/>
            </a:xfrm>
          </p:grpSpPr>
          <p:sp>
            <p:nvSpPr>
              <p:cNvPr id="9" name="Cube 8"/>
              <p:cNvSpPr/>
              <p:nvPr/>
            </p:nvSpPr>
            <p:spPr>
              <a:xfrm>
                <a:off x="1066800" y="4343400"/>
                <a:ext cx="6324600" cy="45720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66710" y="429491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१० वर्षांचा</a:t>
                </a:r>
                <a:endPara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46910" y="4800600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2015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2016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2017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2018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2019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2020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2021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2022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2023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2024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066800" y="510540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i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असू शकतो</a:t>
            </a:r>
            <a:endParaRPr lang="en-US" dirty="0"/>
          </a:p>
        </p:txBody>
      </p:sp>
    </p:spTree>
  </p:cSld>
  <p:clrMapOvr>
    <a:masterClrMapping/>
  </p:clrMapOvr>
  <p:transition advTm="185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4270545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एफ.डी. ची अवधी संपल्यावर काय होते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61110"/>
            <a:ext cx="6858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gar Padhe Hote1.jpg"/>
          <p:cNvPicPr>
            <a:picLocks noChangeAspect="1"/>
          </p:cNvPicPr>
          <p:nvPr/>
        </p:nvPicPr>
        <p:blipFill>
          <a:blip r:embed="rId3"/>
          <a:srcRect l="10198" t="7277" r="16958" b="8216"/>
          <a:stretch>
            <a:fillRect/>
          </a:stretch>
        </p:blipFill>
        <p:spPr>
          <a:xfrm>
            <a:off x="609600" y="1295400"/>
            <a:ext cx="3386667" cy="48768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48200" y="762000"/>
            <a:ext cx="4038600" cy="1676400"/>
            <a:chOff x="4537365" y="734290"/>
            <a:chExt cx="4038600" cy="1676400"/>
          </a:xfrm>
        </p:grpSpPr>
        <p:sp>
          <p:nvSpPr>
            <p:cNvPr id="8" name="Oval Callout 7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42165" y="941776"/>
              <a:ext cx="33943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दिवाळी आली आहे. त्यामुळे व्यापार वाढला आहे. माझ्या एफ.डी. ची मुदत संपली आहे. पण सध्या मला पैशांची गरज नाही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23972" y="3090208"/>
            <a:ext cx="3733800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तुम्ही तुमची एफ.डी. 'रिन्यू' (पुनःगुंतवणूक) करू शकता. अशाप्रकारे तुम्ही सुरुवातीला गुंतवलेले पैसे व मिळवलेले व्याज दोन्ही पुनः गुंतवू शकता.  (ह्यालाच चक्रवाढ व्याज म्हणतात)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3124200"/>
            <a:ext cx="3733800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तर तुम्ही केवळ मिळवलेले व्याज काढू शकता व सुरुवातीला गुंतवलेले पैसे पुनः गुंतवू शकता.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495800" y="685800"/>
            <a:ext cx="4191000" cy="2057400"/>
            <a:chOff x="4537365" y="734290"/>
            <a:chExt cx="4038600" cy="1740877"/>
          </a:xfrm>
        </p:grpSpPr>
        <p:sp>
          <p:nvSpPr>
            <p:cNvPr id="21" name="Oval Callout 20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89765" y="1151728"/>
              <a:ext cx="38100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माझा मुलगा विद्यापीठात पहिला आला आहे. त्याला भेटायला जाण्यासाठी मला पैश्यांची गरज आहे. माझ्या एफ.डी.ची मुदतही संपली आहे!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3" name="Picture 22" descr="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110911" cy="46482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572000" y="685800"/>
            <a:ext cx="4114800" cy="2133600"/>
            <a:chOff x="4537365" y="734290"/>
            <a:chExt cx="4038600" cy="1738489"/>
          </a:xfrm>
        </p:grpSpPr>
        <p:sp>
          <p:nvSpPr>
            <p:cNvPr id="25" name="Oval Callout 24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86943" y="1149340"/>
              <a:ext cx="37684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मी स्वतःचे दुकान उघडण्याचा निर्णय घेतला आहे. मला आता पैशांची गरज आहे पण माझ्या एफ.डी. ची मुदत अजून संपली नाही.....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876800" y="3124200"/>
            <a:ext cx="3733800" cy="255454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तुम्हाला तातडीने पैशांची गरज असेल तर तुम्ही एफ.डी. बंद करून पैसे काढू शकता. मात्र कर बचत एफ.डी नसल्यासच - ह्या एफ.डी.तून ५ वर्ष पैसे काढता येत नाहीत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000" b="1" smtClean="0">
                <a:latin typeface="Arial" pitchFamily="34" charset="0"/>
                <a:cs typeface="Arial" pitchFamily="34" charset="0"/>
              </a:rPr>
              <a:t>आणि कोणत्याही परिस्थितीत तुम्हाला कदाचित दंड भरावा लागेल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59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53075" y="3166770"/>
            <a:ext cx="3438525" cy="2895600"/>
            <a:chOff x="5553075" y="3166770"/>
            <a:chExt cx="3438525" cy="2895600"/>
          </a:xfrm>
        </p:grpSpPr>
        <p:pic>
          <p:nvPicPr>
            <p:cNvPr id="8" name="Picture 7" descr="bank.jpg"/>
            <p:cNvPicPr>
              <a:picLocks noChangeAspect="1"/>
            </p:cNvPicPr>
            <p:nvPr/>
          </p:nvPicPr>
          <p:blipFill>
            <a:blip r:embed="rId2" cstate="print"/>
            <a:srcRect l="4660" t="12965" r="6803" b="17891"/>
            <a:stretch>
              <a:fillRect/>
            </a:stretch>
          </p:blipFill>
          <p:spPr>
            <a:xfrm>
              <a:off x="5553075" y="3166770"/>
              <a:ext cx="3438525" cy="2895600"/>
            </a:xfrm>
            <a:prstGeom prst="rect">
              <a:avLst/>
            </a:prstGeom>
          </p:spPr>
        </p:pic>
        <p:pic>
          <p:nvPicPr>
            <p:cNvPr id="18" name="Picture 17" descr="Bank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510" y="4183552"/>
              <a:ext cx="975279" cy="40230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00" y="76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आवर्ती ठेव म्हणजे काय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61110"/>
            <a:ext cx="487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an_ru6.jpg"/>
          <p:cNvPicPr>
            <a:picLocks noChangeAspect="1"/>
          </p:cNvPicPr>
          <p:nvPr/>
        </p:nvPicPr>
        <p:blipFill>
          <a:blip r:embed="rId4"/>
          <a:srcRect l="18639" r="26996" b="17856"/>
          <a:stretch>
            <a:fillRect/>
          </a:stretch>
        </p:blipFill>
        <p:spPr>
          <a:xfrm>
            <a:off x="228600" y="3166770"/>
            <a:ext cx="2667000" cy="2895600"/>
          </a:xfrm>
          <a:prstGeom prst="rect">
            <a:avLst/>
          </a:prstGeom>
        </p:spPr>
      </p:pic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5" cstate="print"/>
          <a:srcRect l="6153" r="20010"/>
          <a:stretch>
            <a:fillRect/>
          </a:stretch>
        </p:blipFill>
        <p:spPr>
          <a:xfrm>
            <a:off x="3276600" y="2057400"/>
            <a:ext cx="1828800" cy="40722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7620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हे एक प्रकारचे खाते आहे जिथे एका कालावधीत नियत रकमेची नियमितपणे गुंतवणूक केली जाते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5040086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5" name="Picture 14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4876800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6" name="Picture 15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4702481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7" name="Group 16"/>
          <p:cNvGrpSpPr/>
          <p:nvPr/>
        </p:nvGrpSpPr>
        <p:grpSpPr>
          <a:xfrm>
            <a:off x="4724400" y="533400"/>
            <a:ext cx="4038600" cy="1752600"/>
            <a:chOff x="4537365" y="734290"/>
            <a:chExt cx="4038600" cy="1752600"/>
          </a:xfrm>
        </p:grpSpPr>
        <p:sp>
          <p:nvSpPr>
            <p:cNvPr id="20" name="Oval Callout 19"/>
            <p:cNvSpPr/>
            <p:nvPr/>
          </p:nvSpPr>
          <p:spPr>
            <a:xfrm>
              <a:off x="4537365" y="734290"/>
              <a:ext cx="4038600" cy="17526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72895" y="1166427"/>
              <a:ext cx="36160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मला पगारामध्ये वाढ मिळाली आहे! दरमहा मिळणारे अतिरिक्त पैसे मी कुठे गुंतवावे ?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57800" y="2562761"/>
            <a:ext cx="3048000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दर महिन्याला आवर्ती ठेवेत पैसे घाला. हे बचत खात्यापेक्षा जास्त व्याज देईल.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43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500"/>
                            </p:stCondLst>
                            <p:childTnLst>
                              <p:par>
                                <p:cTn id="4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30417 -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-113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29583 -0.2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-112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0.2875 -0.2206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583 -0.23172 L 0.62917 0.0682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एफ.डी. का आर.डी. - कोणते जास्त चांगले आहे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8001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828800"/>
            <a:ext cx="7696200" cy="3477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मुदत ठेव आणि आवर्ती ठेव, दोन्हीही तुमच्या गुंतवणुकीवर तुम्हाला व्याज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देतात</a:t>
            </a:r>
            <a:r>
              <a:rPr lang="mr-IN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तुमच्याकडे एकावेळी गुंतवणुकीसाठी मोठी रक्कम असेल, तर मुदत ठेवीत (एफ.डी.त) पैसे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गुंतवा</a:t>
            </a:r>
            <a:r>
              <a:rPr lang="mr-IN" sz="2000" b="1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जर तुम्ही नियमितपणे छोट्या प्रमाणात पैसे गुंतवू इच्छित असाल तर आवर्ती ठेव म्हणजेच आर.डी. मध्ये पैसे घाला.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गुंतवणूक करण्यासाठी इतरही योजना आहेत. अधिक जाणून घेण्यासाठी, आमचे गुंतवणुकीवरचे व्हिडीओ पहा.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488</Words>
  <Application>Microsoft Office PowerPoint</Application>
  <PresentationFormat>On-screen Show (4:3)</PresentationFormat>
  <Paragraphs>49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41</cp:revision>
  <dcterms:created xsi:type="dcterms:W3CDTF">2018-10-03T04:40:51Z</dcterms:created>
  <dcterms:modified xsi:type="dcterms:W3CDTF">2018-10-20T04:15:28Z</dcterms:modified>
</cp:coreProperties>
</file>