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FBDD-E9DC-46D2-9B96-D15E470F1794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I&amp;%23039_m%20Misbehaving.wa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800" y="2895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b="1" dirty="0" smtClean="0">
                <a:latin typeface="Arial Black" pitchFamily="34" charset="0"/>
              </a:rPr>
              <a:t>बैंकिंग</a:t>
            </a:r>
            <a:endParaRPr lang="en-US" sz="3600" b="1" dirty="0">
              <a:latin typeface="Arial Black" pitchFamily="34" charset="0"/>
            </a:endParaRPr>
          </a:p>
        </p:txBody>
      </p:sp>
      <p:pic>
        <p:nvPicPr>
          <p:cNvPr id="3" name="I&amp;#039_m Misbehavin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आगे ....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133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77412"/>
            <a:ext cx="7543800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यह विडियो बैंकिंग के बारे में मुलभुत जानकारी प्रदान करता है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 यह बैंकिंग विडियो भी जरुर देखे –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बैंकिंग - ए.टी.एम.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इन्टरनेट बैंकिंग / मोबाइल बैंकिंग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बैंकिंग - जमा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 क्या होती है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hi-IN" sz="3200" b="1" dirty="0" smtClean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74965"/>
            <a:ext cx="2743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5200" y="838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यह एक ऐसी जगह है -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43000" y="1600200"/>
            <a:ext cx="1447800" cy="1611086"/>
            <a:chOff x="1143000" y="1600200"/>
            <a:chExt cx="1447800" cy="1611086"/>
          </a:xfrm>
        </p:grpSpPr>
        <p:pic>
          <p:nvPicPr>
            <p:cNvPr id="8" name="Picture 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971800" y="2209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जहाँ आप अपना पैसा सुरक्षित रख सकते हैं 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GH7W9ZK3\nicubunu_Lo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838200" cy="1086807"/>
          </a:xfrm>
          <a:prstGeom prst="rect">
            <a:avLst/>
          </a:prstGeom>
          <a:noFill/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5072743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800600"/>
            <a:ext cx="1447800" cy="1034143"/>
          </a:xfrm>
          <a:prstGeom prst="rect">
            <a:avLst/>
          </a:prstGeom>
        </p:spPr>
      </p:pic>
      <p:pic>
        <p:nvPicPr>
          <p:cNvPr id="19" name="Picture 18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495800"/>
            <a:ext cx="1447800" cy="1034143"/>
          </a:xfrm>
          <a:prstGeom prst="rect">
            <a:avLst/>
          </a:prstGeom>
        </p:spPr>
      </p:pic>
      <p:pic>
        <p:nvPicPr>
          <p:cNvPr id="20" name="Picture 19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191000"/>
            <a:ext cx="1447800" cy="1034143"/>
          </a:xfrm>
          <a:prstGeom prst="rect">
            <a:avLst/>
          </a:prstGeom>
        </p:spPr>
      </p:pic>
      <p:pic>
        <p:nvPicPr>
          <p:cNvPr id="21" name="Picture 20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3886200"/>
            <a:ext cx="1447800" cy="10341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71800" y="4648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जहाँ आपके पैसे बढ़ सकते हैंI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ooroki bavdi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66762"/>
            <a:ext cx="3581400" cy="287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बैंकों की आवश्यकता क्यों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4724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कमाए हुए पैसे सुरक्षित रखने के लिए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539746"/>
            <a:ext cx="5867400" cy="508254"/>
            <a:chOff x="5562600" y="4978146"/>
            <a:chExt cx="58674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ब्याज के मध्यम से हमारे पैसे बढ़ने के लिए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301746"/>
            <a:ext cx="7696200" cy="508254"/>
            <a:chOff x="5562600" y="4978146"/>
            <a:chExt cx="76962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आमदनी तथा खर्च का हिसाब रखने के लिए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4800600" cy="461665"/>
            <a:chOff x="5562600" y="3810000"/>
            <a:chExt cx="48006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बचत की आदत बनाने के लिए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457200" y="4063746"/>
            <a:ext cx="7696200" cy="508254"/>
            <a:chOff x="5562600" y="4978146"/>
            <a:chExt cx="7696200" cy="508254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चिट फंडों और साहुकारों की विपदा से बचने के लिए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57200" y="4825746"/>
            <a:ext cx="7696200" cy="508254"/>
            <a:chOff x="5562600" y="4978146"/>
            <a:chExt cx="7696200" cy="508254"/>
          </a:xfrm>
        </p:grpSpPr>
        <p:sp>
          <p:nvSpPr>
            <p:cNvPr id="31" name="TextBox 30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ऋण लेने के लिए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37" name="Picture 36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878405"/>
            <a:ext cx="1295400" cy="951881"/>
          </a:xfrm>
          <a:prstGeom prst="rect">
            <a:avLst/>
          </a:prstGeom>
        </p:spPr>
      </p:pic>
      <p:pic>
        <p:nvPicPr>
          <p:cNvPr id="38" name="Picture 37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627909"/>
            <a:ext cx="1295400" cy="951881"/>
          </a:xfrm>
          <a:prstGeom prst="rect">
            <a:avLst/>
          </a:prstGeom>
        </p:spPr>
      </p:pic>
      <p:pic>
        <p:nvPicPr>
          <p:cNvPr id="39" name="Picture 38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347355"/>
            <a:ext cx="1295400" cy="951881"/>
          </a:xfrm>
          <a:prstGeom prst="rect">
            <a:avLst/>
          </a:prstGeom>
        </p:spPr>
      </p:pic>
      <p:pic>
        <p:nvPicPr>
          <p:cNvPr id="41" name="Picture 40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2177143"/>
            <a:ext cx="1447800" cy="1034143"/>
          </a:xfrm>
          <a:prstGeom prst="rect">
            <a:avLst/>
          </a:prstGeom>
        </p:spPr>
      </p:pic>
      <p:pic>
        <p:nvPicPr>
          <p:cNvPr id="42" name="Picture 41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905000"/>
            <a:ext cx="1447800" cy="1034143"/>
          </a:xfrm>
          <a:prstGeom prst="rect">
            <a:avLst/>
          </a:prstGeom>
        </p:spPr>
      </p:pic>
      <p:pic>
        <p:nvPicPr>
          <p:cNvPr id="43" name="Picture 42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600200"/>
            <a:ext cx="1447800" cy="1034143"/>
          </a:xfrm>
          <a:prstGeom prst="rect">
            <a:avLst/>
          </a:prstGeom>
        </p:spPr>
      </p:pic>
      <p:pic>
        <p:nvPicPr>
          <p:cNvPr id="44" name="Picture 43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295400"/>
            <a:ext cx="1447800" cy="1034143"/>
          </a:xfrm>
          <a:prstGeom prst="rect">
            <a:avLst/>
          </a:prstGeom>
        </p:spPr>
      </p:pic>
      <p:pic>
        <p:nvPicPr>
          <p:cNvPr id="45" name="Picture 44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990600"/>
            <a:ext cx="1447800" cy="1034143"/>
          </a:xfrm>
          <a:prstGeom prst="rect">
            <a:avLst/>
          </a:prstGeom>
        </p:spPr>
      </p:pic>
      <p:pic>
        <p:nvPicPr>
          <p:cNvPr id="46" name="Picture 45" descr="clip_image0212.jpg"/>
          <p:cNvPicPr>
            <a:picLocks noChangeAspect="1"/>
          </p:cNvPicPr>
          <p:nvPr/>
        </p:nvPicPr>
        <p:blipFill>
          <a:blip r:embed="rId5"/>
          <a:srcRect t="53465"/>
          <a:stretch>
            <a:fillRect/>
          </a:stretch>
        </p:blipFill>
        <p:spPr>
          <a:xfrm>
            <a:off x="533400" y="3962400"/>
            <a:ext cx="8039911" cy="2743200"/>
          </a:xfrm>
          <a:prstGeom prst="rect">
            <a:avLst/>
          </a:prstGeom>
        </p:spPr>
      </p:pic>
      <p:pic>
        <p:nvPicPr>
          <p:cNvPr id="2050" name="Picture 2" descr="C:\Users\abcd\AppData\Local\Microsoft\Windows\Temporary Internet Files\Content.IE5\ERPMI23B\1280px-Xmark01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1905000"/>
            <a:ext cx="2524283" cy="1784747"/>
          </a:xfrm>
          <a:prstGeom prst="rect">
            <a:avLst/>
          </a:prstGeom>
          <a:noFill/>
        </p:spPr>
      </p:pic>
      <p:pic>
        <p:nvPicPr>
          <p:cNvPr id="49" name="Picture 48" descr="17.jpg"/>
          <p:cNvPicPr>
            <a:picLocks noChangeAspect="1"/>
          </p:cNvPicPr>
          <p:nvPr/>
        </p:nvPicPr>
        <p:blipFill>
          <a:blip r:embed="rId7" cstate="print"/>
          <a:srcRect t="22698" b="28664"/>
          <a:stretch>
            <a:fillRect/>
          </a:stretch>
        </p:blipFill>
        <p:spPr>
          <a:xfrm rot="21148712">
            <a:off x="4127026" y="4857626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Picture 49" descr="images.png"/>
          <p:cNvPicPr>
            <a:picLocks noChangeAspect="1"/>
          </p:cNvPicPr>
          <p:nvPr/>
        </p:nvPicPr>
        <p:blipFill>
          <a:blip r:embed="rId8"/>
          <a:srcRect t="14222" b="14667"/>
          <a:stretch>
            <a:fillRect/>
          </a:stretch>
        </p:blipFill>
        <p:spPr>
          <a:xfrm rot="624833">
            <a:off x="6380711" y="4886367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 descr="Sahukar.jpg"/>
          <p:cNvPicPr>
            <a:picLocks noChangeAspect="1"/>
          </p:cNvPicPr>
          <p:nvPr/>
        </p:nvPicPr>
        <p:blipFill>
          <a:blip r:embed="rId9"/>
          <a:srcRect l="7410" r="24661"/>
          <a:stretch>
            <a:fillRect/>
          </a:stretch>
        </p:blipFill>
        <p:spPr>
          <a:xfrm>
            <a:off x="5506317" y="1046015"/>
            <a:ext cx="3561483" cy="2819400"/>
          </a:xfrm>
          <a:prstGeom prst="rect">
            <a:avLst/>
          </a:prstGeom>
        </p:spPr>
      </p:pic>
    </p:spTree>
  </p:cSld>
  <p:clrMapOvr>
    <a:masterClrMapping/>
  </p:clrMapOvr>
  <p:transition advTm="34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.22083 0.1342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 खातों के प्रकार क्या है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hi-IN" sz="2800" b="1" dirty="0" smtClean="0">
                <a:latin typeface="Arial Black" pitchFamily="34" charset="0"/>
              </a:rPr>
              <a:t>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4745" y="588820"/>
            <a:ext cx="4814455" cy="207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2"/>
            <a:endCxn id="7" idx="0"/>
          </p:cNvCxnSpPr>
          <p:nvPr/>
        </p:nvCxnSpPr>
        <p:spPr>
          <a:xfrm rot="5400000">
            <a:off x="2616488" y="254287"/>
            <a:ext cx="1244025" cy="20574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8" idx="0"/>
          </p:cNvCxnSpPr>
          <p:nvPr/>
        </p:nvCxnSpPr>
        <p:spPr>
          <a:xfrm rot="16200000" flipH="1">
            <a:off x="4711988" y="216187"/>
            <a:ext cx="1244025" cy="21336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90600" y="1905000"/>
            <a:ext cx="2438400" cy="914400"/>
            <a:chOff x="990600" y="1905000"/>
            <a:chExt cx="24384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21336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बचत खाता -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1600" y="1905000"/>
            <a:ext cx="2438400" cy="914400"/>
            <a:chOff x="5181600" y="1905000"/>
            <a:chExt cx="2438400" cy="914400"/>
          </a:xfrm>
        </p:grpSpPr>
        <p:sp>
          <p:nvSpPr>
            <p:cNvPr id="8" name="Rounded Rectangle 7"/>
            <p:cNvSpPr/>
            <p:nvPr/>
          </p:nvSpPr>
          <p:spPr>
            <a:xfrm>
              <a:off x="5181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38800" y="21336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चालू खता -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31242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व्यक्तियों को बचत जमा करने के लिए और आवश्यकता होने पर उपयोग करने के लिए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3143071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व्यवसायों के लिए बड़ी संख्या में लेनदेन करने के लिए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 खाता खोलने के लिए क्या आवश्यकताएं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09600"/>
            <a:ext cx="7772400" cy="330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पहचान का सबूत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457200" y="4267200"/>
            <a:ext cx="5867400" cy="508254"/>
            <a:chOff x="5562600" y="4978146"/>
            <a:chExt cx="5867400" cy="508254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हस्ताक्षर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457200" y="2615946"/>
            <a:ext cx="4800600" cy="461665"/>
            <a:chOff x="5562600" y="3810000"/>
            <a:chExt cx="4800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पते का सबुत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 वही है जो आप कहते हैं 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3483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 वही रहते है जहाँ आप कहते है कि आप रहते है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5417403"/>
            <a:ext cx="64770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बैंक खाता खोलने के लिए उपर्युक्त जानकारी प्रदान करनेवाले दस्तावेज बैंक को प्रस्तुत करना जरुरी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4000" y="940187"/>
            <a:ext cx="7996329" cy="4543039"/>
            <a:chOff x="611874" y="559187"/>
            <a:chExt cx="7996329" cy="4543039"/>
          </a:xfrm>
        </p:grpSpPr>
        <p:sp>
          <p:nvSpPr>
            <p:cNvPr id="23" name="Rounded Rectangle 22"/>
            <p:cNvSpPr/>
            <p:nvPr/>
          </p:nvSpPr>
          <p:spPr>
            <a:xfrm rot="20734142">
              <a:off x="1027117" y="1898814"/>
              <a:ext cx="5737991" cy="22425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pproved-29149_960_7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874" y="559187"/>
              <a:ext cx="7996329" cy="4543039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771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 खाता खोलने के लिए आयु सीमा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9600"/>
            <a:ext cx="6096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895600"/>
            <a:ext cx="2399351" cy="2209800"/>
          </a:xfrm>
          <a:prstGeom prst="rect">
            <a:avLst/>
          </a:prstGeom>
        </p:spPr>
      </p:pic>
      <p:pic>
        <p:nvPicPr>
          <p:cNvPr id="9" name="Picture 8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38200"/>
            <a:ext cx="2369931" cy="5638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1" name="Oval Callout 10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अपनी ३ साल की बेटी के नाम से बैंक खता खोलना चाहता हूँ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क्या यह किया जा सकता है?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3657600" y="4953000"/>
            <a:ext cx="2743200" cy="170267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096000" y="49530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आप एक 'माइनर' खाता खोल सकते हैं I आपको केवल उसका जन्म प्रमाणक देना होगा 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990671"/>
            <a:ext cx="75438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बैंक खाता खोलने के लिए कोई उपरी आयु सीमा नहीं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जन्म का प्रमाणपत्र होने पर कोई भी बैंक खाता खोल सकता है और अपने जीवन काल के लिए इसका उपयोग कर सकते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9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4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संयुक्त बैंक खाते क्या होते है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4212"/>
            <a:ext cx="5029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Kele ka Chhilk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334106"/>
            <a:ext cx="3505200" cy="3523894"/>
          </a:xfrm>
          <a:prstGeom prst="rect">
            <a:avLst/>
          </a:prstGeom>
        </p:spPr>
      </p:pic>
      <p:pic>
        <p:nvPicPr>
          <p:cNvPr id="10" name="Picture 9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581400" cy="56479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0" y="685800"/>
            <a:ext cx="3886200" cy="1600200"/>
            <a:chOff x="4114800" y="838200"/>
            <a:chExt cx="3886200" cy="16002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838200"/>
              <a:ext cx="3886200" cy="16002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1143000"/>
              <a:ext cx="312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अब मुंबई में कमा रही हूँ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 अपनी छोटी बहन को कॉलेज के लिए पैसे देना चाहती हूँ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62400" y="2967335"/>
            <a:ext cx="46482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संयुक्त बैंक खाता खोलिए 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819400"/>
            <a:ext cx="83058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संयुक्त बैंक खाते में एक से अधिक व्यक्ति खाता धारक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होते हैं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सभी खाताधारक खाते के पैसे का स्वतंत्र रूप से उपयोग कर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सकत हैं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यदि खाताधारकों में से किसी की मृत्यु हो जाती है तो खाते को दूसरे खातेदारों के नाम पर कर दिया जायेगा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बैंक खाते के लिए नामांकन करना क्या होता है</a:t>
            </a:r>
            <a:r>
              <a:rPr lang="en-US" sz="3200" b="1" dirty="0" smtClean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8012"/>
            <a:ext cx="7772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54990" y="1066800"/>
            <a:ext cx="4264610" cy="5029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62400" y="685800"/>
            <a:ext cx="4114800" cy="1524000"/>
            <a:chOff x="4114800" y="838200"/>
            <a:chExt cx="4114800" cy="15240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838200"/>
              <a:ext cx="4114800" cy="15240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400" y="1041737"/>
              <a:ext cx="304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मेरा काम खतरनाक है ! अगर मुझे कुछ हो गया तो मेरे खाते के पैसों का क्या होगा?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53000" y="3307140"/>
            <a:ext cx="35814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अपने खाते से नामांकित जोड़े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आपकी मृत्यु पर आपने नामांकित किये व्यक्ति को वह पैसे दिए जायेंगे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2743200"/>
            <a:ext cx="75438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नामांकन फॉर्म भरकर किसी भी समय नामांकित व्यक्ति को खाते से जोड़ा जा सकता है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नामांकित व्यक्ति के हस्ताक्षर की आवश्यकता नहीं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होती है I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प्रति खाता केवल एक नामांकित व्यक्ति हो सकता है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3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चेक क्या होता है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4745" y="588820"/>
            <a:ext cx="304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eque-printing-software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2" y="2209800"/>
            <a:ext cx="7654018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762000"/>
            <a:ext cx="6781800" cy="769441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चेक एक मुद्रित फॉर्म है जिसके द्वारा आप बैंक को एक खाते से दुसरे खाते में पैसों का भुगतान करने का आदेश देते है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0622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 खाता क्रमांक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11" idx="1"/>
          </p:cNvCxnSpPr>
          <p:nvPr/>
        </p:nvCxnSpPr>
        <p:spPr>
          <a:xfrm rot="10800000" flipH="1">
            <a:off x="838200" y="4229101"/>
            <a:ext cx="228600" cy="2002423"/>
          </a:xfrm>
          <a:prstGeom prst="bentConnector3">
            <a:avLst>
              <a:gd name="adj1" fmla="val -1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1795046"/>
            <a:ext cx="1295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बैंक का नाम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Elbow Connector 30"/>
          <p:cNvCxnSpPr>
            <a:stCxn id="28" idx="1"/>
          </p:cNvCxnSpPr>
          <p:nvPr/>
        </p:nvCxnSpPr>
        <p:spPr>
          <a:xfrm rot="10800000" flipH="1" flipV="1">
            <a:off x="685800" y="1964323"/>
            <a:ext cx="381000" cy="591842"/>
          </a:xfrm>
          <a:prstGeom prst="bentConnector3">
            <a:avLst>
              <a:gd name="adj1" fmla="val -6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90800" y="62908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चेक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क्रमांक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Elbow Connector 34"/>
          <p:cNvCxnSpPr>
            <a:stCxn id="32" idx="0"/>
          </p:cNvCxnSpPr>
          <p:nvPr/>
        </p:nvCxnSpPr>
        <p:spPr>
          <a:xfrm rot="16200000" flipV="1">
            <a:off x="2931527" y="5717173"/>
            <a:ext cx="804446" cy="342900"/>
          </a:xfrm>
          <a:prstGeom prst="bentConnector3">
            <a:avLst>
              <a:gd name="adj1" fmla="val 522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57400" y="17950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प्राप्तकर्ता खता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>
            <a:stCxn id="37" idx="2"/>
          </p:cNvCxnSpPr>
          <p:nvPr/>
        </p:nvCxnSpPr>
        <p:spPr>
          <a:xfrm rot="16200000" flipH="1">
            <a:off x="2516332" y="2512867"/>
            <a:ext cx="762000" cy="3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" y="3242846"/>
            <a:ext cx="9906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राशि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V="1">
            <a:off x="1143000" y="3404755"/>
            <a:ext cx="381000" cy="7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800" y="5715000"/>
            <a:ext cx="2057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आय.एफ.एस.सी. कोड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rot="5400000" flipH="1" flipV="1">
            <a:off x="1352550" y="5314950"/>
            <a:ext cx="762000" cy="38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3055" y="58336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शाखा का पता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hape 60"/>
          <p:cNvCxnSpPr>
            <a:stCxn id="59" idx="0"/>
          </p:cNvCxnSpPr>
          <p:nvPr/>
        </p:nvCxnSpPr>
        <p:spPr>
          <a:xfrm rot="16200000" flipV="1">
            <a:off x="4024305" y="3900495"/>
            <a:ext cx="1185446" cy="268085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29400" y="1752600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चेक की तारिख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rot="5400000">
            <a:off x="7217777" y="2340977"/>
            <a:ext cx="4996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9400" y="58336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हस्ताक्षर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rot="5400000" flipH="1" flipV="1">
            <a:off x="6951077" y="5317123"/>
            <a:ext cx="10330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0400" y="5853545"/>
            <a:ext cx="2043545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1600" b="1" dirty="0" smtClean="0">
                <a:latin typeface="Arial" pitchFamily="34" charset="0"/>
                <a:cs typeface="Arial" pitchFamily="34" charset="0"/>
              </a:rPr>
              <a:t>एम.आय.सी.आर. कोड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rot="16200000" flipV="1">
            <a:off x="3984915" y="5616286"/>
            <a:ext cx="443345" cy="311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7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8" grpId="0"/>
      <p:bldP spid="32" grpId="0"/>
      <p:bldP spid="37" grpId="0"/>
      <p:bldP spid="42" grpId="0"/>
      <p:bldP spid="54" grpId="0"/>
      <p:bldP spid="59" grpId="0"/>
      <p:bldP spid="63" grpId="0"/>
      <p:bldP spid="67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504</Words>
  <Application>Microsoft Office PowerPoint</Application>
  <PresentationFormat>On-screen Show (4:3)</PresentationFormat>
  <Paragraphs>65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33</cp:revision>
  <dcterms:created xsi:type="dcterms:W3CDTF">2018-10-01T10:06:56Z</dcterms:created>
  <dcterms:modified xsi:type="dcterms:W3CDTF">2018-10-20T04:35:07Z</dcterms:modified>
</cp:coreProperties>
</file>