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1D167-D201-426F-90CF-1CE7F57C91FC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6816D-CF2D-4E0B-B353-78FADE3D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6816D-CF2D-4E0B-B353-78FADE3D5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I&amp;%23039_m%20Misbehaving.wa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बँकिंग</a:t>
            </a:r>
            <a:endParaRPr lang="en-US" sz="3600" b="1" dirty="0">
              <a:latin typeface="Arial Black" pitchFamily="34" charset="0"/>
            </a:endParaRPr>
          </a:p>
        </p:txBody>
      </p:sp>
      <p:pic>
        <p:nvPicPr>
          <p:cNvPr id="3" name="I&amp;#039_m Misbehaving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पुढे काय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en-US" sz="2400" b="1" dirty="0" smtClean="0">
                <a:latin typeface="Arial Black" pitchFamily="34" charset="0"/>
              </a:rPr>
              <a:t>?</a:t>
            </a:r>
            <a:endParaRPr lang="en-US" sz="24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1752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1677412"/>
            <a:ext cx="7543800" cy="34163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या व्हीडीओ मध्ये बँकिंग बद्दल मुलभूत माहिती दिली आहे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कृपया हे बँकिंग व्हीडीओ देखील बघा –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बँकिंग - ए.टी.एम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इंटरनेट बँकिंग / मोबाईल बँकिंग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बँकिंग - ठेवी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8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बँक म्हणजे काय?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94157"/>
            <a:ext cx="2743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838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एक अशी जागा -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43000" y="1600200"/>
            <a:ext cx="1447800" cy="1611086"/>
            <a:chOff x="1143000" y="1600200"/>
            <a:chExt cx="1447800" cy="1611086"/>
          </a:xfrm>
        </p:grpSpPr>
        <p:pic>
          <p:nvPicPr>
            <p:cNvPr id="8" name="Picture 7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9" name="Picture 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0" name="Picture 9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971800" y="2209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जिथे तुम्ही तुमचे पैसे सुरक्षित ठेऊ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शकता.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bcd\AppData\Local\Microsoft\Windows\Temporary Internet Files\Content.IE5\GH7W9ZK3\nicubunu_Lo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52600"/>
            <a:ext cx="838200" cy="1086807"/>
          </a:xfrm>
          <a:prstGeom prst="rect">
            <a:avLst/>
          </a:prstGeom>
          <a:noFill/>
        </p:spPr>
      </p:pic>
      <p:pic>
        <p:nvPicPr>
          <p:cNvPr id="17" name="Picture 16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5072743"/>
            <a:ext cx="1447800" cy="1034143"/>
          </a:xfrm>
          <a:prstGeom prst="rect">
            <a:avLst/>
          </a:prstGeom>
        </p:spPr>
      </p:pic>
      <p:pic>
        <p:nvPicPr>
          <p:cNvPr id="18" name="Picture 17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800600"/>
            <a:ext cx="1447800" cy="1034143"/>
          </a:xfrm>
          <a:prstGeom prst="rect">
            <a:avLst/>
          </a:prstGeom>
        </p:spPr>
      </p:pic>
      <p:pic>
        <p:nvPicPr>
          <p:cNvPr id="19" name="Picture 18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495800"/>
            <a:ext cx="1447800" cy="1034143"/>
          </a:xfrm>
          <a:prstGeom prst="rect">
            <a:avLst/>
          </a:prstGeom>
        </p:spPr>
      </p:pic>
      <p:pic>
        <p:nvPicPr>
          <p:cNvPr id="20" name="Picture 19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191000"/>
            <a:ext cx="1447800" cy="1034143"/>
          </a:xfrm>
          <a:prstGeom prst="rect">
            <a:avLst/>
          </a:prstGeom>
        </p:spPr>
      </p:pic>
      <p:pic>
        <p:nvPicPr>
          <p:cNvPr id="21" name="Picture 20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3886200"/>
            <a:ext cx="1447800" cy="10341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71800" y="4648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जिथे तुमच्या पैशांची वाढ होऊ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शकते.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0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1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3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chooroki bavdi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166762"/>
            <a:ext cx="3581400" cy="2871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आपल्याला बँकेची गरज का भासते?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715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आपण कमावलेले पैसे सुरक्षित ठेवण्यासाठी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539746"/>
            <a:ext cx="5867400" cy="508254"/>
            <a:chOff x="5562600" y="4978146"/>
            <a:chExt cx="5867400" cy="508254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50247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व्याजाद्वारे आपले पैसे वाढवण्यासाठी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301746"/>
            <a:ext cx="7696200" cy="508254"/>
            <a:chOff x="5562600" y="4978146"/>
            <a:chExt cx="7696200" cy="508254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सर्व मिळकत तसेच खर्च / जावक यांचा हिशोब ठेवण्यासाठी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1777746"/>
            <a:ext cx="4800600" cy="461665"/>
            <a:chOff x="5562600" y="3810000"/>
            <a:chExt cx="4800600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बचत करण्याची सवय लावण्यासाठी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457200" y="4063746"/>
            <a:ext cx="7696200" cy="508254"/>
            <a:chOff x="5562600" y="4978146"/>
            <a:chExt cx="7696200" cy="508254"/>
          </a:xfrm>
        </p:grpSpPr>
        <p:sp>
          <p:nvSpPr>
            <p:cNvPr id="28" name="TextBox 27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चिट फंड्स तसेच साहुकारांचा धोका टाळण्यासाठी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457200" y="4825746"/>
            <a:ext cx="7696200" cy="508254"/>
            <a:chOff x="5562600" y="4978146"/>
            <a:chExt cx="7696200" cy="508254"/>
          </a:xfrm>
        </p:grpSpPr>
        <p:sp>
          <p:nvSpPr>
            <p:cNvPr id="31" name="TextBox 30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कर्ज घेण्यासाठी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pic>
        <p:nvPicPr>
          <p:cNvPr id="37" name="Picture 36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5867400" y="1878405"/>
            <a:ext cx="1295400" cy="951881"/>
          </a:xfrm>
          <a:prstGeom prst="rect">
            <a:avLst/>
          </a:prstGeom>
        </p:spPr>
      </p:pic>
      <p:pic>
        <p:nvPicPr>
          <p:cNvPr id="38" name="Picture 37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5867400" y="1627909"/>
            <a:ext cx="1295400" cy="951881"/>
          </a:xfrm>
          <a:prstGeom prst="rect">
            <a:avLst/>
          </a:prstGeom>
        </p:spPr>
      </p:pic>
      <p:pic>
        <p:nvPicPr>
          <p:cNvPr id="39" name="Picture 38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5867400" y="1347355"/>
            <a:ext cx="1295400" cy="951881"/>
          </a:xfrm>
          <a:prstGeom prst="rect">
            <a:avLst/>
          </a:prstGeom>
        </p:spPr>
      </p:pic>
      <p:pic>
        <p:nvPicPr>
          <p:cNvPr id="41" name="Picture 40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2177143"/>
            <a:ext cx="1447800" cy="1034143"/>
          </a:xfrm>
          <a:prstGeom prst="rect">
            <a:avLst/>
          </a:prstGeom>
        </p:spPr>
      </p:pic>
      <p:pic>
        <p:nvPicPr>
          <p:cNvPr id="42" name="Picture 41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1905000"/>
            <a:ext cx="1447800" cy="1034143"/>
          </a:xfrm>
          <a:prstGeom prst="rect">
            <a:avLst/>
          </a:prstGeom>
        </p:spPr>
      </p:pic>
      <p:pic>
        <p:nvPicPr>
          <p:cNvPr id="43" name="Picture 42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1600200"/>
            <a:ext cx="1447800" cy="1034143"/>
          </a:xfrm>
          <a:prstGeom prst="rect">
            <a:avLst/>
          </a:prstGeom>
        </p:spPr>
      </p:pic>
      <p:pic>
        <p:nvPicPr>
          <p:cNvPr id="44" name="Picture 43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1295400"/>
            <a:ext cx="1447800" cy="1034143"/>
          </a:xfrm>
          <a:prstGeom prst="rect">
            <a:avLst/>
          </a:prstGeom>
        </p:spPr>
      </p:pic>
      <p:pic>
        <p:nvPicPr>
          <p:cNvPr id="45" name="Picture 44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990600"/>
            <a:ext cx="1447800" cy="1034143"/>
          </a:xfrm>
          <a:prstGeom prst="rect">
            <a:avLst/>
          </a:prstGeom>
        </p:spPr>
      </p:pic>
      <p:pic>
        <p:nvPicPr>
          <p:cNvPr id="46" name="Picture 45" descr="clip_image0212.jpg"/>
          <p:cNvPicPr>
            <a:picLocks noChangeAspect="1"/>
          </p:cNvPicPr>
          <p:nvPr/>
        </p:nvPicPr>
        <p:blipFill>
          <a:blip r:embed="rId5"/>
          <a:srcRect t="53465"/>
          <a:stretch>
            <a:fillRect/>
          </a:stretch>
        </p:blipFill>
        <p:spPr>
          <a:xfrm>
            <a:off x="685800" y="4038600"/>
            <a:ext cx="8039911" cy="2743200"/>
          </a:xfrm>
          <a:prstGeom prst="rect">
            <a:avLst/>
          </a:prstGeom>
        </p:spPr>
      </p:pic>
      <p:pic>
        <p:nvPicPr>
          <p:cNvPr id="2050" name="Picture 2" descr="C:\Users\abcd\AppData\Local\Microsoft\Windows\Temporary Internet Files\Content.IE5\ERPMI23B\1280px-Xmark01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1905000"/>
            <a:ext cx="2524283" cy="1784747"/>
          </a:xfrm>
          <a:prstGeom prst="rect">
            <a:avLst/>
          </a:prstGeom>
          <a:noFill/>
        </p:spPr>
      </p:pic>
      <p:pic>
        <p:nvPicPr>
          <p:cNvPr id="49" name="Picture 48" descr="17.jpg"/>
          <p:cNvPicPr>
            <a:picLocks noChangeAspect="1"/>
          </p:cNvPicPr>
          <p:nvPr/>
        </p:nvPicPr>
        <p:blipFill>
          <a:blip r:embed="rId7" cstate="print"/>
          <a:srcRect t="22698" b="28664"/>
          <a:stretch>
            <a:fillRect/>
          </a:stretch>
        </p:blipFill>
        <p:spPr>
          <a:xfrm rot="21148712">
            <a:off x="4127026" y="4857626"/>
            <a:ext cx="2133600" cy="1491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Picture 49" descr="images.png"/>
          <p:cNvPicPr>
            <a:picLocks noChangeAspect="1"/>
          </p:cNvPicPr>
          <p:nvPr/>
        </p:nvPicPr>
        <p:blipFill>
          <a:blip r:embed="rId8"/>
          <a:srcRect t="14222" b="14667"/>
          <a:stretch>
            <a:fillRect/>
          </a:stretch>
        </p:blipFill>
        <p:spPr>
          <a:xfrm rot="624833">
            <a:off x="6380711" y="4886367"/>
            <a:ext cx="21431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39" descr="Sahukar.jpg"/>
          <p:cNvPicPr>
            <a:picLocks noChangeAspect="1"/>
          </p:cNvPicPr>
          <p:nvPr/>
        </p:nvPicPr>
        <p:blipFill>
          <a:blip r:embed="rId9"/>
          <a:srcRect l="7410" r="24661"/>
          <a:stretch>
            <a:fillRect/>
          </a:stretch>
        </p:blipFill>
        <p:spPr>
          <a:xfrm>
            <a:off x="5506317" y="1046015"/>
            <a:ext cx="3561483" cy="2819400"/>
          </a:xfrm>
          <a:prstGeom prst="rect">
            <a:avLst/>
          </a:prstGeom>
        </p:spPr>
      </p:pic>
    </p:spTree>
  </p:cSld>
  <p:clrMapOvr>
    <a:masterClrMapping/>
  </p:clrMapOvr>
  <p:transition advTm="348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49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7.40741E-7 L 0.22083 0.1342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0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771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बँकेच्या खात्याचे प्रकार कोणते?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181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2"/>
            <a:endCxn id="7" idx="0"/>
          </p:cNvCxnSpPr>
          <p:nvPr/>
        </p:nvCxnSpPr>
        <p:spPr>
          <a:xfrm rot="5400000">
            <a:off x="2592243" y="230042"/>
            <a:ext cx="1292515" cy="20574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8" idx="0"/>
          </p:cNvCxnSpPr>
          <p:nvPr/>
        </p:nvCxnSpPr>
        <p:spPr>
          <a:xfrm rot="16200000" flipH="1">
            <a:off x="4687743" y="191942"/>
            <a:ext cx="1292515" cy="21336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90600" y="1905000"/>
            <a:ext cx="2438400" cy="914400"/>
            <a:chOff x="990600" y="1905000"/>
            <a:chExt cx="24384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905000"/>
              <a:ext cx="2438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33945" y="21336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बचत खाते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81600" y="1905000"/>
            <a:ext cx="2438400" cy="914400"/>
            <a:chOff x="5181600" y="1905000"/>
            <a:chExt cx="2438400" cy="914400"/>
          </a:xfrm>
        </p:grpSpPr>
        <p:sp>
          <p:nvSpPr>
            <p:cNvPr id="8" name="Rounded Rectangle 7"/>
            <p:cNvSpPr/>
            <p:nvPr/>
          </p:nvSpPr>
          <p:spPr>
            <a:xfrm>
              <a:off x="5181600" y="1905000"/>
              <a:ext cx="2438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2133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चालू खाते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0" y="31242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व्यक्तींनी बचत जमा करून आवश्यक असेल तेव्हा वापरण्यासाठी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31242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व्यवसायासाठी मोठ मोठ्या रकमेचे व्यवहार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हाताळण्या</a:t>
            </a:r>
            <a:r>
              <a:rPr lang="mr-IN" sz="2400" b="1" dirty="0" smtClean="0">
                <a:latin typeface="Arial" pitchFamily="34" charset="0"/>
                <a:cs typeface="Arial" pitchFamily="34" charset="0"/>
              </a:rPr>
              <a:t>साठी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16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 Black" pitchFamily="34" charset="0"/>
              </a:rPr>
              <a:t>बँक खाते उघडायला काय लागते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hi-IN" sz="2400" b="1" dirty="0" smtClean="0">
                <a:latin typeface="Arial Black" pitchFamily="34" charset="0"/>
              </a:rPr>
              <a:t>?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endParaRPr lang="en-US" sz="24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705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ओळखपत्र / ओळखीचा पुरावा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457200" y="4267200"/>
            <a:ext cx="5867400" cy="508254"/>
            <a:chOff x="5562600" y="4978146"/>
            <a:chExt cx="5867400" cy="508254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50247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सही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457200" y="2615946"/>
            <a:ext cx="4800600" cy="461665"/>
            <a:chOff x="5562600" y="3810000"/>
            <a:chExt cx="48006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पत्त्याचा पुरावा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18" name="TextBox 17"/>
          <p:cNvSpPr txBox="1"/>
          <p:nvPr/>
        </p:nvSpPr>
        <p:spPr>
          <a:xfrm>
            <a:off x="1447800" y="1671935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तुम्ही म्हणता तेच तुम्ही आहात (हे दाखवण्यासाठी)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33483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तुम्ही म्हणता तिथेच तुम्ही राहता (हे दाखवण्यासाठी)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5417403"/>
            <a:ext cx="64008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बँक खाते उघडण्यासाठी वरील माहिती देणारी कुठलीही कागदपत्रे बँकेला सदर करणे आवश्यक आहे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76400" y="1752600"/>
            <a:ext cx="5916706" cy="3352800"/>
            <a:chOff x="914400" y="1371600"/>
            <a:chExt cx="5916706" cy="3352800"/>
          </a:xfrm>
        </p:grpSpPr>
        <p:sp>
          <p:nvSpPr>
            <p:cNvPr id="23" name="Rounded Rectangle 22"/>
            <p:cNvSpPr/>
            <p:nvPr/>
          </p:nvSpPr>
          <p:spPr>
            <a:xfrm rot="20734142">
              <a:off x="1027117" y="1898814"/>
              <a:ext cx="5737991" cy="22425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pproved-29149_960_72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1371600"/>
              <a:ext cx="5916706" cy="33528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ransition advTm="18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बँक खाते उघडण्यासाठी </a:t>
            </a:r>
            <a:r>
              <a:rPr lang="hi-IN" sz="3200" b="1" dirty="0" smtClean="0">
                <a:latin typeface="Arial Black" pitchFamily="34" charset="0"/>
              </a:rPr>
              <a:t>वयोमर्यादा</a:t>
            </a:r>
            <a:r>
              <a:rPr lang="en-US" sz="3200" b="1" dirty="0" smtClean="0">
                <a:latin typeface="Arial Black" pitchFamily="34" charset="0"/>
              </a:rPr>
              <a:t>? 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61110"/>
            <a:ext cx="5867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2895600"/>
            <a:ext cx="2399351" cy="2209800"/>
          </a:xfrm>
          <a:prstGeom prst="rect">
            <a:avLst/>
          </a:prstGeom>
        </p:spPr>
      </p:pic>
      <p:pic>
        <p:nvPicPr>
          <p:cNvPr id="9" name="Picture 8" descr="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838200"/>
            <a:ext cx="2369931" cy="5638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0000" y="685800"/>
            <a:ext cx="4495800" cy="1752600"/>
            <a:chOff x="4114800" y="838200"/>
            <a:chExt cx="4495800" cy="1752600"/>
          </a:xfrm>
        </p:grpSpPr>
        <p:sp>
          <p:nvSpPr>
            <p:cNvPr id="11" name="Oval Callout 10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600" y="1194137"/>
              <a:ext cx="3886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मला माझ्या ३ वर्षाच्या मुलीच्या नावाने बँक खाते उघडायचे आहे. असे करता येईल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4"/>
          <a:srcRect l="8571" t="9835" r="8571" b="24231"/>
          <a:stretch>
            <a:fillRect/>
          </a:stretch>
        </p:blipFill>
        <p:spPr bwMode="auto">
          <a:xfrm>
            <a:off x="3657600" y="4953000"/>
            <a:ext cx="2743200" cy="170267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248400" y="50292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तुम्ही एक 'मायनर' खाते उघडू शकता.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तुम्हाला फक्त तिच्या जन्माचा दाखला द्यावा लागेल 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2990671"/>
            <a:ext cx="58674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बँक खाते उघडण्या करिता वरील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वयोमर्यादा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नाही. जन्माचा दाखला असल्यास कोणीही बँक खाते उघडू शकते व ते आजन्म वापरू शकते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9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2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34" presetClass="entr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771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संयुक्त बँक खाते म्हणजे काय?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2675"/>
            <a:ext cx="5029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Kele ka Chhilka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334106"/>
            <a:ext cx="3505200" cy="3523894"/>
          </a:xfrm>
          <a:prstGeom prst="rect">
            <a:avLst/>
          </a:prstGeom>
        </p:spPr>
      </p:pic>
      <p:pic>
        <p:nvPicPr>
          <p:cNvPr id="10" name="Picture 9" descr="G-Priya-Fina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3581400" cy="564795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10000" y="685800"/>
            <a:ext cx="4495800" cy="1752600"/>
            <a:chOff x="4114800" y="838200"/>
            <a:chExt cx="4495800" cy="1752600"/>
          </a:xfrm>
        </p:grpSpPr>
        <p:sp>
          <p:nvSpPr>
            <p:cNvPr id="12" name="Oval Callout 11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5800" y="1114961"/>
              <a:ext cx="3657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2000" b="1" dirty="0" smtClean="0">
                  <a:latin typeface="Arial" pitchFamily="34" charset="0"/>
                  <a:cs typeface="Arial" pitchFamily="34" charset="0"/>
                </a:rPr>
                <a:t>माझी नोकरी मुंबईत आहे, घरापासून लांब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मला माझ्या धाकट्या बहिणीला कॉलेजसाठी पैसे द्यायचे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आहेत</a:t>
              </a:r>
              <a:r>
                <a:rPr lang="mr-IN" sz="20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62400" y="2967335"/>
            <a:ext cx="46482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संयुक्त बँक खाते उघडा !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2351544"/>
            <a:ext cx="7543800" cy="267765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संयुक्त बँक खात्यात एकाहून अधिक व्यक्ती खातेदार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असतात</a:t>
            </a:r>
            <a:r>
              <a:rPr lang="mr-IN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खात्यातील पैसे सर्व खातेदार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सहज</a:t>
            </a:r>
            <a:r>
              <a:rPr lang="mr-IN" sz="2400" b="1" dirty="0" smtClean="0">
                <a:latin typeface="Arial" pitchFamily="34" charset="0"/>
                <a:cs typeface="Arial" pitchFamily="34" charset="0"/>
              </a:rPr>
              <a:t> आणि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स्वतंत्रपणे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वापरू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शकतात</a:t>
            </a:r>
            <a:r>
              <a:rPr lang="mr-IN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खातेदारांपैकी एखादा मरण पावल्यास, खाते इतर खातेदारांच्या नावावर  केले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जाते</a:t>
            </a:r>
            <a:r>
              <a:rPr lang="mr-IN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62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825"/>
            <a:ext cx="93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000" b="1" dirty="0" smtClean="0">
                <a:latin typeface="Arial Black" pitchFamily="34" charset="0"/>
              </a:rPr>
              <a:t>बँक खात्या संबंधित नाम निर्देशित व्यक्ती म्हणजे काय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533400"/>
            <a:ext cx="8382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54990" y="1066800"/>
            <a:ext cx="4264610" cy="5029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62400" y="685800"/>
            <a:ext cx="4191000" cy="1600200"/>
            <a:chOff x="4114800" y="838200"/>
            <a:chExt cx="4191000" cy="1600200"/>
          </a:xfrm>
        </p:grpSpPr>
        <p:sp>
          <p:nvSpPr>
            <p:cNvPr id="9" name="Oval Callout 8"/>
            <p:cNvSpPr/>
            <p:nvPr/>
          </p:nvSpPr>
          <p:spPr>
            <a:xfrm>
              <a:off x="4114800" y="838200"/>
              <a:ext cx="4191000" cy="16002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9600" y="1219200"/>
              <a:ext cx="3657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माझे काम धोकादायक आहे ! मला काही झाले तर माझ्या खात्यातील पैशांचे काय होईल?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00600" y="3307140"/>
            <a:ext cx="3657600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तुमच्या खात्याशी नामनिर्देशित व्यक्ती जोडा. तुम्ही मरण पावल्यास तुमच्या नामनिर्देशित व्यक्तीला ते पैसे दिले जातील.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3200400"/>
            <a:ext cx="7543800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नामांकन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फॉर्म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भरून नामनिर्देशन कधीही करता येते.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नामनिर्देशित व्यक्तीच्या स्वाक्षरीची गरज नसते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प्रति खाते फक्त एक नामनिर्देशन असू शकते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32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dirty="0" smtClean="0">
                <a:latin typeface="Arial Black" pitchFamily="34" charset="0"/>
              </a:rPr>
              <a:t>चेक म्हणजे काय</a:t>
            </a:r>
            <a:r>
              <a:rPr lang="en-US" sz="3200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42647"/>
            <a:ext cx="3048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eque-printing-software-500x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82" y="2209800"/>
            <a:ext cx="7654018" cy="342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762000"/>
            <a:ext cx="7696200" cy="769441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चेक एक मुद्रित </a:t>
            </a:r>
            <a:r>
              <a:rPr lang="hi-IN" sz="2200" b="1" dirty="0">
                <a:latin typeface="Arial" pitchFamily="34" charset="0"/>
                <a:cs typeface="Arial" pitchFamily="34" charset="0"/>
              </a:rPr>
              <a:t>फॉर्म </a:t>
            </a:r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आहे ज्याच्या द्वारे तुम्ही तुमच्या खात्यातून दुसऱ्या खात्यात पैसे हस्तांतरित करण्याचा आदेश बँकेस देता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6062246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खा</a:t>
            </a:r>
            <a:r>
              <a:rPr lang="mr-IN" sz="1600" b="1" dirty="0" smtClean="0">
                <a:latin typeface="Arial" pitchFamily="34" charset="0"/>
                <a:cs typeface="Arial" pitchFamily="34" charset="0"/>
              </a:rPr>
              <a:t>ते</a:t>
            </a:r>
            <a:r>
              <a:rPr lang="hi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क्रमांक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Elbow Connector 26"/>
          <p:cNvCxnSpPr>
            <a:stCxn id="11" idx="1"/>
          </p:cNvCxnSpPr>
          <p:nvPr/>
        </p:nvCxnSpPr>
        <p:spPr>
          <a:xfrm rot="10800000" flipH="1">
            <a:off x="838200" y="4229101"/>
            <a:ext cx="228600" cy="2002423"/>
          </a:xfrm>
          <a:prstGeom prst="bentConnector3">
            <a:avLst>
              <a:gd name="adj1" fmla="val -1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" y="1795046"/>
            <a:ext cx="1295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बँकेचे नाव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Elbow Connector 30"/>
          <p:cNvCxnSpPr>
            <a:stCxn id="28" idx="1"/>
          </p:cNvCxnSpPr>
          <p:nvPr/>
        </p:nvCxnSpPr>
        <p:spPr>
          <a:xfrm rot="10800000" flipH="1" flipV="1">
            <a:off x="685800" y="1964323"/>
            <a:ext cx="381000" cy="591842"/>
          </a:xfrm>
          <a:prstGeom prst="bentConnector3">
            <a:avLst>
              <a:gd name="adj1" fmla="val -6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0" y="6290846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चेक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क्रमांक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Elbow Connector 34"/>
          <p:cNvCxnSpPr>
            <a:stCxn id="32" idx="0"/>
          </p:cNvCxnSpPr>
          <p:nvPr/>
        </p:nvCxnSpPr>
        <p:spPr>
          <a:xfrm rot="5400000" flipH="1" flipV="1">
            <a:off x="2760077" y="5850523"/>
            <a:ext cx="880646" cy="15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57400" y="1795046"/>
            <a:ext cx="1676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देय खाते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Arrow Connector 40"/>
          <p:cNvCxnSpPr>
            <a:stCxn id="37" idx="2"/>
          </p:cNvCxnSpPr>
          <p:nvPr/>
        </p:nvCxnSpPr>
        <p:spPr>
          <a:xfrm rot="16200000" flipH="1">
            <a:off x="2516332" y="2512867"/>
            <a:ext cx="762000" cy="34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2400" y="3242846"/>
            <a:ext cx="9906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रक्कम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V="1">
            <a:off x="1143000" y="3404755"/>
            <a:ext cx="381000" cy="7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000" y="5715000"/>
            <a:ext cx="19050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आय.एफ.एस.सी. कोड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54" idx="0"/>
          </p:cNvCxnSpPr>
          <p:nvPr/>
        </p:nvCxnSpPr>
        <p:spPr>
          <a:xfrm rot="5400000" flipH="1" flipV="1">
            <a:off x="1353344" y="5314950"/>
            <a:ext cx="761206" cy="388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3055" y="5833646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शाखेचा पत्ता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hape 60"/>
          <p:cNvCxnSpPr>
            <a:stCxn id="59" idx="0"/>
          </p:cNvCxnSpPr>
          <p:nvPr/>
        </p:nvCxnSpPr>
        <p:spPr>
          <a:xfrm rot="16200000" flipV="1">
            <a:off x="4024305" y="3900495"/>
            <a:ext cx="1185446" cy="268085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29400" y="1752600"/>
            <a:ext cx="1676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चेकची तारीख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 rot="5400000">
            <a:off x="7217777" y="2340977"/>
            <a:ext cx="49964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29400" y="5833646"/>
            <a:ext cx="1676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सही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68"/>
          <p:cNvCxnSpPr>
            <a:stCxn id="67" idx="0"/>
          </p:cNvCxnSpPr>
          <p:nvPr/>
        </p:nvCxnSpPr>
        <p:spPr>
          <a:xfrm rot="5400000" flipH="1" flipV="1">
            <a:off x="6951077" y="5317123"/>
            <a:ext cx="103304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24200" y="5853544"/>
            <a:ext cx="21336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एम.आय.सी.आर. कोड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>
          <a:xfrm rot="5400000" flipH="1" flipV="1">
            <a:off x="3969328" y="5631872"/>
            <a:ext cx="443344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75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3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8" grpId="0"/>
      <p:bldP spid="32" grpId="0"/>
      <p:bldP spid="37" grpId="0"/>
      <p:bldP spid="42" grpId="0"/>
      <p:bldP spid="54" grpId="0"/>
      <p:bldP spid="59" grpId="0"/>
      <p:bldP spid="63" grpId="0"/>
      <p:bldP spid="67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379</Words>
  <Application>Microsoft Office PowerPoint</Application>
  <PresentationFormat>On-screen Show (4:3)</PresentationFormat>
  <Paragraphs>66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30</cp:revision>
  <dcterms:created xsi:type="dcterms:W3CDTF">2018-10-01T10:06:56Z</dcterms:created>
  <dcterms:modified xsi:type="dcterms:W3CDTF">2018-10-20T04:32:28Z</dcterms:modified>
</cp:coreProperties>
</file>