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ElevatorMusic%20(1).w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590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3600" b="1" dirty="0" smtClean="0">
                <a:latin typeface="Arial Black" pitchFamily="34" charset="0"/>
              </a:rPr>
              <a:t>इन्टरनेट एवं मोबाइल बैंकिंग</a:t>
            </a:r>
            <a:endParaRPr lang="en-US" sz="3600" b="1" dirty="0">
              <a:latin typeface="Arial Black" pitchFamily="34" charset="0"/>
            </a:endParaRPr>
          </a:p>
        </p:txBody>
      </p:sp>
      <p:pic>
        <p:nvPicPr>
          <p:cNvPr id="3" name="ElevatorMusic (1)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45" y="3868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बैंकिंग में क्या बदलाव आये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257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62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बैंकिंग अब पेपरलेस बन गया है !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96590" y="3399092"/>
            <a:ext cx="6352010" cy="3077908"/>
            <a:chOff x="1496590" y="3399092"/>
            <a:chExt cx="6352010" cy="3077908"/>
          </a:xfrm>
        </p:grpSpPr>
        <p:pic>
          <p:nvPicPr>
            <p:cNvPr id="8" name="Picture 7" descr="ATM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590" y="3965448"/>
              <a:ext cx="2381250" cy="23812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 descr="downloa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13339">
              <a:off x="3226319" y="3399092"/>
              <a:ext cx="3733800" cy="18669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 descr="Pic 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390" y="4194048"/>
              <a:ext cx="2237210" cy="22829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 descr="blogger-336371_960_720.jpg"/>
          <p:cNvPicPr>
            <a:picLocks noChangeAspect="1"/>
          </p:cNvPicPr>
          <p:nvPr/>
        </p:nvPicPr>
        <p:blipFill>
          <a:blip r:embed="rId5"/>
          <a:srcRect l="20000" r="25833" b="16250"/>
          <a:stretch>
            <a:fillRect/>
          </a:stretch>
        </p:blipFill>
        <p:spPr>
          <a:xfrm>
            <a:off x="2819400" y="2819400"/>
            <a:ext cx="3505200" cy="3613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304800" y="1314271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अब बैंक या ए.टी.एम तक जाने की कोइ जरूरत नहीं! बैंकिंग संक्रिया /  परिचालन आप अपने स्मार्ट फ़ोन या इन्टरनेट कनेक्शन के साथ कंप्यूटर से भी कर सकते है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849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इन्टरनेट और मोबाइल बैंकिंग </a:t>
            </a:r>
            <a:r>
              <a:rPr lang="hi-IN" sz="3200" b="1" dirty="0" smtClean="0">
                <a:latin typeface="Arial Black" pitchFamily="34" charset="0"/>
              </a:rPr>
              <a:t>क्या है</a:t>
            </a:r>
            <a:r>
              <a:rPr lang="hi-IN" sz="3200" b="1" dirty="0" smtClean="0">
                <a:latin typeface="Arial Black" pitchFamily="34" charset="0"/>
              </a:rPr>
              <a:t>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533400"/>
            <a:ext cx="7010400" cy="277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gar Padhe Hote3.jpg"/>
          <p:cNvPicPr>
            <a:picLocks noChangeAspect="1"/>
          </p:cNvPicPr>
          <p:nvPr/>
        </p:nvPicPr>
        <p:blipFill>
          <a:blip r:embed="rId2"/>
          <a:srcRect l="12311" t="10903" r="43719" b="8668"/>
          <a:stretch>
            <a:fillRect/>
          </a:stretch>
        </p:blipFill>
        <p:spPr>
          <a:xfrm>
            <a:off x="685800" y="2286000"/>
            <a:ext cx="2514600" cy="431074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2400" y="838200"/>
            <a:ext cx="2743200" cy="2514600"/>
            <a:chOff x="3962400" y="838200"/>
            <a:chExt cx="2743200" cy="2514600"/>
          </a:xfrm>
        </p:grpSpPr>
        <p:sp>
          <p:nvSpPr>
            <p:cNvPr id="18" name="Cloud Callout 17"/>
            <p:cNvSpPr/>
            <p:nvPr/>
          </p:nvSpPr>
          <p:spPr>
            <a:xfrm>
              <a:off x="3962400" y="838200"/>
              <a:ext cx="2743200" cy="2514600"/>
            </a:xfrm>
            <a:prstGeom prst="cloudCallout">
              <a:avLst>
                <a:gd name="adj1" fmla="val -77506"/>
                <a:gd name="adj2" fmla="val 2531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2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857" y="1066800"/>
              <a:ext cx="1002488" cy="210589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05200" y="399294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हमारे बेटे को मेडिकल कॉलेज (चिकित्सा महाविद्यालय) में प्रवेश मिला है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उसे जल्द ही फीस का भुगतान करना होगा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हम इतने जल्दी उसे पैसे कैसे भेज सकते है?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7800" y="2895600"/>
            <a:ext cx="63246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 अपने स्मार्ट फोन या (इन्टरनेट कनेक्शन के साथ) कंप्यूटर का उपयोग कर सकते है !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9600" y="2286000"/>
            <a:ext cx="3810000" cy="4059073"/>
            <a:chOff x="533400" y="1524000"/>
            <a:chExt cx="4063577" cy="4419600"/>
          </a:xfrm>
        </p:grpSpPr>
        <p:pic>
          <p:nvPicPr>
            <p:cNvPr id="24" name="Picture 23" descr="monitor-683248_960_72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524000"/>
              <a:ext cx="4063577" cy="4419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12500" t="29000" r="12500" b="11000"/>
            <a:stretch>
              <a:fillRect/>
            </a:stretch>
          </p:blipFill>
          <p:spPr bwMode="auto">
            <a:xfrm>
              <a:off x="969820" y="2438400"/>
              <a:ext cx="3200400" cy="160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1" name="TextBox 30"/>
          <p:cNvSpPr txBox="1"/>
          <p:nvPr/>
        </p:nvSpPr>
        <p:spPr>
          <a:xfrm>
            <a:off x="1295400" y="762000"/>
            <a:ext cx="63246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अपनी बैंक की वेबसाइट पर जाये या अपने मोबाइल फ़ोन पर बैंक का अॅप डाउनलोड करें - और कहीं से भी बैंकिंग कार्य करें!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91200" y="2209800"/>
            <a:ext cx="2438399" cy="4114800"/>
            <a:chOff x="5715000" y="1849273"/>
            <a:chExt cx="2568283" cy="4475327"/>
          </a:xfrm>
        </p:grpSpPr>
        <p:grpSp>
          <p:nvGrpSpPr>
            <p:cNvPr id="30" name="Group 29"/>
            <p:cNvGrpSpPr/>
            <p:nvPr/>
          </p:nvGrpSpPr>
          <p:grpSpPr>
            <a:xfrm>
              <a:off x="5715000" y="1849273"/>
              <a:ext cx="2568283" cy="4475327"/>
              <a:chOff x="5715000" y="1524000"/>
              <a:chExt cx="2568283" cy="4475327"/>
            </a:xfrm>
          </p:grpSpPr>
          <p:pic>
            <p:nvPicPr>
              <p:cNvPr id="28" name="Picture 27" descr="Phone.png"/>
              <p:cNvPicPr>
                <a:picLocks noChangeAspect="1"/>
              </p:cNvPicPr>
              <p:nvPr/>
            </p:nvPicPr>
            <p:blipFill>
              <a:blip r:embed="rId6"/>
              <a:srcRect l="10899" t="23247" r="10627"/>
              <a:stretch>
                <a:fillRect/>
              </a:stretch>
            </p:blipFill>
            <p:spPr>
              <a:xfrm>
                <a:off x="5715000" y="1524000"/>
                <a:ext cx="2568283" cy="447532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6123710" y="2195945"/>
                <a:ext cx="1752600" cy="228600"/>
              </a:xfrm>
              <a:prstGeom prst="rect">
                <a:avLst/>
              </a:prstGeom>
              <a:solidFill>
                <a:srgbClr val="BFBFBF">
                  <a:alpha val="9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 descr="phone2.png"/>
            <p:cNvPicPr>
              <a:picLocks noChangeAspect="1"/>
            </p:cNvPicPr>
            <p:nvPr/>
          </p:nvPicPr>
          <p:blipFill>
            <a:blip r:embed="rId7"/>
            <a:srcRect b="9296"/>
            <a:stretch>
              <a:fillRect/>
            </a:stretch>
          </p:blipFill>
          <p:spPr>
            <a:xfrm>
              <a:off x="5890126" y="2410690"/>
              <a:ext cx="2187074" cy="3304254"/>
            </a:xfrm>
            <a:prstGeom prst="rect">
              <a:avLst/>
            </a:prstGeom>
          </p:spPr>
        </p:pic>
      </p:grpSp>
    </p:spTree>
  </p:cSld>
  <p:clrMapOvr>
    <a:masterClrMapping/>
  </p:clrMapOvr>
  <p:transition advTm="19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1" grpId="2"/>
      <p:bldP spid="22" grpId="0" animBg="1"/>
      <p:bldP spid="22" grpId="1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078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000" b="1" dirty="0" smtClean="0">
                <a:latin typeface="Arial Black" pitchFamily="34" charset="0"/>
              </a:rPr>
              <a:t>मैं बैंक खातों के बीच धन का अंतरण कैसे कर सकता हूँ?</a:t>
            </a:r>
            <a:endParaRPr lang="en-US" sz="30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533400"/>
            <a:ext cx="838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9"/>
          <p:cNvCxnSpPr>
            <a:endCxn id="13" idx="1"/>
          </p:cNvCxnSpPr>
          <p:nvPr/>
        </p:nvCxnSpPr>
        <p:spPr>
          <a:xfrm rot="10800000" flipV="1">
            <a:off x="1752600" y="1219200"/>
            <a:ext cx="2743202" cy="1143000"/>
          </a:xfrm>
          <a:prstGeom prst="bentConnector3">
            <a:avLst>
              <a:gd name="adj1" fmla="val 1083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52600" y="3352801"/>
            <a:ext cx="1447800" cy="830997"/>
            <a:chOff x="990600" y="2057398"/>
            <a:chExt cx="1516743" cy="755451"/>
          </a:xfrm>
        </p:grpSpPr>
        <p:sp>
          <p:nvSpPr>
            <p:cNvPr id="10" name="Rounded Rectangle 9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1056" y="2057398"/>
              <a:ext cx="1143000" cy="75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आर.टी.जी.एस.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6400" y="1981200"/>
            <a:ext cx="1565566" cy="762000"/>
            <a:chOff x="5181600" y="2057400"/>
            <a:chExt cx="1565566" cy="762000"/>
          </a:xfrm>
        </p:grpSpPr>
        <p:sp>
          <p:nvSpPr>
            <p:cNvPr id="13" name="Rounded Rectangle 12"/>
            <p:cNvSpPr/>
            <p:nvPr/>
          </p:nvSpPr>
          <p:spPr>
            <a:xfrm>
              <a:off x="5257800" y="2057400"/>
              <a:ext cx="1371600" cy="762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2057400"/>
              <a:ext cx="15655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नेफ्ट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(एन.इ.एफ.टी.)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81400" y="33528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रु.२ लाख और उससे अधिक राशि के लिए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तत्काल अंतरण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9110" y="1981200"/>
            <a:ext cx="507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किसी भी राशि के लिए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कुछ समय - अंतराल के बाद अंतरण होता है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4703892"/>
            <a:ext cx="1447800" cy="830997"/>
            <a:chOff x="990600" y="2038756"/>
            <a:chExt cx="1516743" cy="755451"/>
          </a:xfrm>
        </p:grpSpPr>
        <p:sp>
          <p:nvSpPr>
            <p:cNvPr id="24" name="Rounded Rectangle 23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512" y="2038756"/>
              <a:ext cx="1270003" cy="75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आय.एम.पी.एस.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3" name="Elbow Connector 32"/>
          <p:cNvCxnSpPr>
            <a:endCxn id="10" idx="1"/>
          </p:cNvCxnSpPr>
          <p:nvPr/>
        </p:nvCxnSpPr>
        <p:spPr>
          <a:xfrm rot="10800000" flipV="1">
            <a:off x="1752600" y="1219200"/>
            <a:ext cx="2743200" cy="2514600"/>
          </a:xfrm>
          <a:prstGeom prst="bentConnector3">
            <a:avLst>
              <a:gd name="adj1" fmla="val 1083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24" idx="1"/>
          </p:cNvCxnSpPr>
          <p:nvPr/>
        </p:nvCxnSpPr>
        <p:spPr>
          <a:xfrm rot="5400000">
            <a:off x="1181100" y="1790700"/>
            <a:ext cx="3962400" cy="2667000"/>
          </a:xfrm>
          <a:prstGeom prst="bentConnector4">
            <a:avLst>
              <a:gd name="adj1" fmla="val 1835"/>
              <a:gd name="adj2" fmla="val 11168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191000" y="914400"/>
            <a:ext cx="609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1400" y="47023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रु.२ लाख की सीमा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२४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७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उपलब्ध होती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है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4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 Black" pitchFamily="34" charset="0"/>
              </a:rPr>
              <a:t>मैं मोबाइल बैंकिंग का और कैसे उपयोग कर सकता हूँ?</a:t>
            </a:r>
            <a:endParaRPr lang="en-US" sz="24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01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1427942"/>
            <a:ext cx="3124200" cy="4668057"/>
          </a:xfrm>
          <a:prstGeom prst="rect">
            <a:avLst/>
          </a:prstGeom>
        </p:spPr>
      </p:pic>
      <p:pic>
        <p:nvPicPr>
          <p:cNvPr id="9" name="Picture 8" descr="G-Priya-Fina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92" y="1371600"/>
            <a:ext cx="3092408" cy="4876800"/>
          </a:xfrm>
          <a:prstGeom prst="rect">
            <a:avLst/>
          </a:prstGeom>
        </p:spPr>
      </p:pic>
      <p:pic>
        <p:nvPicPr>
          <p:cNvPr id="10" name="Picture 9" descr="Contactless-Debit-Card-Vis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191" y="2514600"/>
            <a:ext cx="672381" cy="47616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971800" y="685800"/>
            <a:ext cx="3429000" cy="1676400"/>
            <a:chOff x="2971800" y="685800"/>
            <a:chExt cx="3429000" cy="1676400"/>
          </a:xfrm>
        </p:grpSpPr>
        <p:sp>
          <p:nvSpPr>
            <p:cNvPr id="11" name="Oval Callout 10"/>
            <p:cNvSpPr/>
            <p:nvPr/>
          </p:nvSpPr>
          <p:spPr>
            <a:xfrm>
              <a:off x="2971800" y="685800"/>
              <a:ext cx="3429000" cy="16764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018310"/>
              <a:ext cx="3048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एक ग्राहक नकदी के बिना मेरे दूकान पर आई थी! उनके पास केवल क्रेडिट कार्ड ही था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609600"/>
            <a:ext cx="3733800" cy="1828800"/>
            <a:chOff x="2971800" y="685800"/>
            <a:chExt cx="3733800" cy="1828800"/>
          </a:xfrm>
        </p:grpSpPr>
        <p:sp>
          <p:nvSpPr>
            <p:cNvPr id="15" name="Oval Callout 14"/>
            <p:cNvSpPr/>
            <p:nvPr/>
          </p:nvSpPr>
          <p:spPr>
            <a:xfrm>
              <a:off x="2971800" y="685800"/>
              <a:ext cx="3733800" cy="18288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962561"/>
              <a:ext cx="3048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सौभाग्य से मेरे पास कार्ड स्वाइपिंग मशीन है जो मेरे बैंक खाते से फ़ोन नंबर द्वारा मेरे बैंक खाते से जुडी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" name="Picture 16" descr="mp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80" y="3048000"/>
            <a:ext cx="4400856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अन्य कौनसे भुगतान ऑनलाइन किये जा सकते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88820"/>
            <a:ext cx="8305800" cy="207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5800" y="1066800"/>
            <a:ext cx="6934200" cy="461665"/>
            <a:chOff x="5562600" y="3810000"/>
            <a:chExt cx="693420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3810000"/>
              <a:ext cx="662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दूकान पर बिना गए - ऑनलाइन खरीदारी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85800" y="2539746"/>
            <a:ext cx="7543800" cy="877586"/>
            <a:chOff x="5562600" y="4978146"/>
            <a:chExt cx="7543800" cy="877586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5024735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बिजली कार्यालय जैसे कार्यालयों का दौरा किये बिना - बिल भुगतान!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685800" y="3542014"/>
            <a:ext cx="7696200" cy="877586"/>
            <a:chOff x="5562600" y="4978146"/>
            <a:chExt cx="7696200" cy="877586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739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अन्य व्यक्तियों या कंपनियों को पैसों का भुगतान करने के लिए - फंड ट्रान्सफर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685800" y="1777746"/>
            <a:ext cx="7848600" cy="461665"/>
            <a:chOff x="5562600" y="3810000"/>
            <a:chExt cx="7848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टिकट बुकिंग केंद्र पर गए बिना - टिकट बुकिंग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153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297</Words>
  <Application>Microsoft Office PowerPoint</Application>
  <PresentationFormat>On-screen Show (4:3)</PresentationFormat>
  <Paragraphs>26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15</cp:revision>
  <dcterms:created xsi:type="dcterms:W3CDTF">2018-10-03T11:09:21Z</dcterms:created>
  <dcterms:modified xsi:type="dcterms:W3CDTF">2018-10-20T08:34:47Z</dcterms:modified>
</cp:coreProperties>
</file>