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FA60-33CA-4392-8A81-51AC8744ED00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C19D-90A1-455B-82EB-DA16C020FA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1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C19D-90A1-455B-82EB-DA16C020FAB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2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file:///C:\Users\Dinar%20Joshi\Downloads\Sunny%20Side%20Up.wav" TargetMode="External"/><Relationship Id="rId1" Type="http://schemas.microsoft.com/office/2007/relationships/media" Target="file:///C:\Users\Dinar%20Joshi\Downloads\Sunny%20Side%20Up.wav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500" y="2891879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4400" b="1" dirty="0">
                <a:latin typeface="Arial Black" pitchFamily="34" charset="0"/>
              </a:rPr>
              <a:t>के.वाय.सी.</a:t>
            </a:r>
            <a:endParaRPr lang="en-US" sz="4400" b="1" dirty="0">
              <a:latin typeface="Arial Black" pitchFamily="34" charset="0"/>
            </a:endParaRPr>
          </a:p>
        </p:txBody>
      </p:sp>
      <p:pic>
        <p:nvPicPr>
          <p:cNvPr id="3" name="Sunny Side Up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15000" y="4572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के.वाय.सी. म्हणजे काय?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697475"/>
            <a:ext cx="434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5224" y="961310"/>
            <a:ext cx="844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के.वाय.सी. म्हणजे नो युअर कस्टमर (आपल्या ग्राहकाला जाणून घ्या)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5240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dirty="0">
                <a:latin typeface="Arial" pitchFamily="34" charset="0"/>
                <a:cs typeface="Arial" pitchFamily="34" charset="0"/>
              </a:rPr>
              <a:t>के.वाय सी.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द्वारे </a:t>
            </a:r>
            <a:r>
              <a:rPr lang="hi-IN" sz="2000" b="1" dirty="0">
                <a:latin typeface="Arial" pitchFamily="34" charset="0"/>
                <a:cs typeface="Arial" pitchFamily="34" charset="0"/>
              </a:rPr>
              <a:t>बँक आपल्या ग्राहकाची ओळख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तपासते</a:t>
            </a:r>
            <a:r>
              <a:rPr lang="mr-IN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abcd\AppData\Local\Microsoft\Windows\Temporary Internet Files\Content.IE5\U91WWNCO\bitterjug_Magnifying_Glas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175447"/>
            <a:ext cx="1485378" cy="109175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048000" y="2565847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b="1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ग्राहक </a:t>
            </a:r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47244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dirty="0">
                <a:latin typeface="Arial" pitchFamily="34" charset="0"/>
                <a:cs typeface="Arial" pitchFamily="34" charset="0"/>
              </a:rPr>
              <a:t>जेणे करून तुमच्या नावाने इतरच कोणीतरी काही करू शकत नाही -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24200" y="5326559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b="1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ग्राहक </a:t>
            </a:r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5361194"/>
            <a:ext cx="52578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i-IN" sz="4400" b="1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कोणीतरी दुसराच</a:t>
            </a:r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89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112E-17 -4.07407E-6 C 5.55112E-17 -4.07407E-6 0.02326 -0.06134 0.02326 -0.06111 C 0.0467 -0.11134 0.08368 -0.13101 0.1375 -0.13101 C 0.16493 -0.13101 0.18976 -0.12361 0.20903 -0.11134 C 0.22257 -0.10277 0.23906 -0.09791 0.25694 -0.09791 C 0.29132 -0.09791 0.32031 -0.11504 0.33125 -0.13935 C 0.33125 -0.13912 0.34375 -0.16851 0.34375 -0.16851 C 0.34375 -0.16851 0.31892 -0.10648 0.31892 -0.10625 C 0.29549 -0.0574 0.25851 -0.03773 0.20625 -0.03773 C 0.17865 -0.03773 0.15243 -0.04513 0.13194 -0.05856 C 0.11944 -0.06597 0.10313 -0.07083 0.08663 -0.07083 C 0.05226 -0.07083 0.02326 -0.0537 0.01233 -0.02939 C 0.01233 -0.02916 5.55112E-17 -4.07407E-6 5.55112E-17 -4.07407E-6 Z " pathEditMode="relative" rAng="0" ptsTypes="fffffffffffff">
                                      <p:cBhvr>
                                        <p:cTn id="23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5" grpId="0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ओळखपत्र / ओळखीचा पुरावा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" y="2286000"/>
            <a:ext cx="4800600" cy="461665"/>
            <a:chOff x="5562600" y="3810000"/>
            <a:chExt cx="48006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38100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पत्त्याचा पुरावा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1447800" y="1671935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तुम्ही म्हणता तेच तुम्ही आहात (हे दाखवण्यासाठी)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3018389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तुम्ही म्हणता तिथेच तुम्ही राहता (हे दाखवण्यासाठी)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7898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>
                <a:latin typeface="Arial Black" pitchFamily="34" charset="0"/>
              </a:rPr>
              <a:t>के.वाय.सी. करण्यासाठी कोणती कागदपत्रे अनिवार्य आहेत 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28600" y="624299"/>
            <a:ext cx="8534400" cy="220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adhaar-Car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61054"/>
            <a:ext cx="6680742" cy="2133600"/>
          </a:xfrm>
          <a:prstGeom prst="rect">
            <a:avLst/>
          </a:prstGeom>
        </p:spPr>
      </p:pic>
      <p:pic>
        <p:nvPicPr>
          <p:cNvPr id="19" name="Picture 18" descr="download (4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165854"/>
            <a:ext cx="2714625" cy="1685925"/>
          </a:xfrm>
          <a:prstGeom prst="rect">
            <a:avLst/>
          </a:prstGeom>
        </p:spPr>
      </p:pic>
      <p:pic>
        <p:nvPicPr>
          <p:cNvPr id="20" name="Picture 19" descr="download (5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632454"/>
            <a:ext cx="1828800" cy="2495550"/>
          </a:xfrm>
          <a:prstGeom prst="rect">
            <a:avLst/>
          </a:prstGeom>
        </p:spPr>
      </p:pic>
      <p:pic>
        <p:nvPicPr>
          <p:cNvPr id="21" name="Picture 20" descr="pan_660_011417021643_080717021126_07021803384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3708654"/>
            <a:ext cx="3505200" cy="23899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05200" y="6172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dirty="0">
                <a:latin typeface="Arial" pitchFamily="34" charset="0"/>
                <a:cs typeface="Arial" pitchFamily="34" charset="0"/>
              </a:rPr>
              <a:t>आधार कार्ड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3300" y="621305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dirty="0">
                <a:latin typeface="Arial" pitchFamily="34" charset="0"/>
                <a:cs typeface="Arial" pitchFamily="34" charset="0"/>
              </a:rPr>
              <a:t>पॅन कार्ड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84170" y="6178774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dirty="0">
                <a:latin typeface="Arial" pitchFamily="34" charset="0"/>
                <a:cs typeface="Arial" pitchFamily="34" charset="0"/>
              </a:rPr>
              <a:t>पारपत्र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0900" y="6200588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dirty="0">
                <a:latin typeface="Arial" pitchFamily="34" charset="0"/>
                <a:cs typeface="Arial" pitchFamily="34" charset="0"/>
              </a:rPr>
              <a:t>चालक परवाना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68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1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00"/>
                            </p:stCondLst>
                            <p:childTnLst>
                              <p:par>
                                <p:cTn id="47" presetID="1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0"/>
                            </p:stCondLst>
                            <p:childTnLst>
                              <p:par>
                                <p:cTn id="59" presetID="1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500"/>
                            </p:stCondLst>
                            <p:childTnLst>
                              <p:par>
                                <p:cTn id="71" presetID="1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मी के.वाय.सी कुठे करू शकतो?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228600" y="734088"/>
            <a:ext cx="5105400" cy="279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बँकेत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433316" y="1981200"/>
            <a:ext cx="7924800" cy="461665"/>
            <a:chOff x="5562600" y="3810000"/>
            <a:chExt cx="7924800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3810000"/>
              <a:ext cx="76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सेवा केंद्रांवर जिथे के.वाय.सी. फॉर्म्स उपलब्ध </a:t>
              </a:r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असतात</a:t>
              </a:r>
              <a:r>
                <a:rPr lang="mr-IN" sz="24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457200" y="3048000"/>
            <a:ext cx="7924800" cy="461665"/>
            <a:chOff x="5562600" y="3810000"/>
            <a:chExt cx="7924800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867400" y="3810000"/>
              <a:ext cx="76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तुम्ही ऑनलाईन फोर्म डाऊनलोड करू </a:t>
              </a:r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शकता</a:t>
              </a:r>
              <a:r>
                <a:rPr lang="mr-IN" sz="2400" b="1" dirty="0" smtClean="0">
                  <a:latin typeface="Arial" pitchFamily="34" charset="0"/>
                  <a:cs typeface="Arial" pitchFamily="34" charset="0"/>
                </a:rPr>
                <a:t>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1600200" y="4114800"/>
            <a:ext cx="5791200" cy="1219200"/>
            <a:chOff x="-1877290" y="1828800"/>
            <a:chExt cx="2895600" cy="1219200"/>
          </a:xfrm>
        </p:grpSpPr>
        <p:sp>
          <p:nvSpPr>
            <p:cNvPr id="18" name="Rectangle 17"/>
            <p:cNvSpPr/>
            <p:nvPr/>
          </p:nvSpPr>
          <p:spPr>
            <a:xfrm>
              <a:off x="-1828800" y="1828800"/>
              <a:ext cx="2819400" cy="1219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877290" y="2096869"/>
              <a:ext cx="2895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latin typeface="Arial" pitchFamily="34" charset="0"/>
                  <a:cs typeface="Arial" pitchFamily="34" charset="0"/>
                </a:rPr>
                <a:t>कागदपत्रांची छायाप्रत जमा करावी लागते - सत्यापानासाठी म्हणजे वेरिफिकेशनसाठी कागदपात्रांची मूळप्रत घेऊन जाणे आवश्यक आहे. 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67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abcd\AppData\Local\Microsoft\Windows\Temporary Internet Files\Content.IE5\U91WWNCO\India-map-en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023214"/>
            <a:ext cx="3386042" cy="383478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आधार कार्ड म्हणजे काय?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659387"/>
            <a:ext cx="4191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91658" y="990600"/>
            <a:ext cx="6452142" cy="2057400"/>
            <a:chOff x="1066800" y="1066800"/>
            <a:chExt cx="6680742" cy="2198132"/>
          </a:xfrm>
        </p:grpSpPr>
        <p:pic>
          <p:nvPicPr>
            <p:cNvPr id="6" name="Picture 5" descr="Aadhaar-Card (1)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1066800"/>
              <a:ext cx="6680742" cy="2133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133600" y="2892623"/>
              <a:ext cx="1524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  <a:cs typeface="Arial" pitchFamily="34" charset="0"/>
                </a:rPr>
                <a:t>5485 5000 8000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895600"/>
              <a:ext cx="1828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+mj-lt"/>
                  <a:cs typeface="Arial" pitchFamily="34" charset="0"/>
                </a:rPr>
                <a:t>5485 5000 8000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19200" y="3352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प्रत्येक भारतीय नागरिकाला जारी केलेला हा एक विशिष्ट क्रमांक आहे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2629694" y="3161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5200" y="4508904"/>
            <a:ext cx="1033508" cy="2196696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4508904"/>
            <a:ext cx="972232" cy="21966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81200" y="403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नाव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435650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जन्म तारीख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6600" y="42041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पत्ता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abcd\AppData\Local\Microsoft\Windows\Temporary Internet Files\Content.IE5\ERPMI23B\nwmPa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4204104"/>
            <a:ext cx="467693" cy="450817"/>
          </a:xfrm>
          <a:prstGeom prst="rect">
            <a:avLst/>
          </a:prstGeom>
          <a:noFill/>
        </p:spPr>
      </p:pic>
      <p:pic>
        <p:nvPicPr>
          <p:cNvPr id="19" name="Picture 18" descr="1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1600200" y="4432704"/>
            <a:ext cx="1621444" cy="219669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48400" y="3886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लिंग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690936" y="4800599"/>
            <a:ext cx="1600200" cy="1828800"/>
            <a:chOff x="3690936" y="4800599"/>
            <a:chExt cx="1600200" cy="182880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3717135" y="4800599"/>
              <a:ext cx="1524000" cy="1828800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90936" y="557688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latin typeface="Arial" pitchFamily="34" charset="0"/>
                  <a:cs typeface="Arial" pitchFamily="34" charset="0"/>
                </a:rPr>
                <a:t>सरकारी डेटाबेस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09669" y="3317225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एखाद्या व्यक्तीचे वैयक्तिक तपशील सरकारी डेटाबेस मध्ये संग्रहित केले जातात जसे -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900" y="3313093"/>
            <a:ext cx="67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हा डेटाबेस भारतातून कुठूनही अक्सेसे करता येतो.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46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3993 -0.02708 0.08004 -0.05417 0.11511 -0.03426 C 0.15018 -0.01435 0.19462 0.09352 0.21059 0.11921 " pathEditMode="relative" ptsTypes="aaA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837 -0.03472 -0.07656 -0.06922 -0.10607 -0.05232 C -0.13559 -0.03542 -0.16597 0.07569 -0.17725 0.10115 " pathEditMode="relative" ptsTypes="aaA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7222 -0.03843 -0.14445 -0.07685 -0.19688 -0.05255 C -0.24931 -0.02824 -0.29549 0.1125 -0.31511 0.1456 " pathEditMode="relative" ptsTypes="aaA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C 0.02986 -0.0338 0.05972 -0.06736 0.08785 -0.04699 C 0.11615 -0.02639 0.14271 0.04815 0.16962 0.12291 " pathEditMode="relative" rAng="0" ptsTypes="aaA">
                                      <p:cBhvr>
                                        <p:cTn id="6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458 -0.01343 -0.12899 -0.02662 -0.17274 0.00208 C -0.21649 0.03078 -0.23941 0.10115 -0.26215 0.17176 " pathEditMode="relative" ptsTypes="aaA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500"/>
                            </p:stCondLst>
                            <p:childTnLst>
                              <p:par>
                                <p:cTn id="69" presetID="2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1" grpId="0"/>
      <p:bldP spid="21" grpId="1"/>
      <p:bldP spid="22" grpId="0"/>
      <p:bldP spid="22" grpId="1"/>
      <p:bldP spid="24" grpId="0"/>
      <p:bldP spid="24" grpId="1"/>
      <p:bldP spid="27" grpId="0"/>
      <p:bldP spid="27" grpId="1"/>
      <p:bldP spid="31" grpId="0"/>
      <p:bldP spid="31" grpId="1"/>
      <p:bldP spid="35" grpId="0"/>
      <p:bldP spid="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733800" y="685800"/>
            <a:ext cx="4495800" cy="1752600"/>
            <a:chOff x="4114800" y="838200"/>
            <a:chExt cx="4495800" cy="1752600"/>
          </a:xfrm>
        </p:grpSpPr>
        <p:sp>
          <p:nvSpPr>
            <p:cNvPr id="16" name="Oval Callout 15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1194137"/>
              <a:ext cx="3886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मी १५ वर्षांचा झालो! मी असे ऐकले आहे की मी आधार कार्डासाठी अर्ज करू शकतो. हे खरे आहे का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?</a:t>
              </a:r>
            </a:p>
          </p:txBody>
        </p:sp>
      </p:grpSp>
      <p:pic>
        <p:nvPicPr>
          <p:cNvPr id="4" name="Picture 3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819400"/>
            <a:ext cx="2399351" cy="2209800"/>
          </a:xfrm>
          <a:prstGeom prst="rect">
            <a:avLst/>
          </a:prstGeom>
        </p:spPr>
      </p:pic>
      <p:pic>
        <p:nvPicPr>
          <p:cNvPr id="5" name="Picture 4" descr="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838200"/>
            <a:ext cx="2369931" cy="56388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657600" y="866239"/>
            <a:ext cx="4495800" cy="1447800"/>
            <a:chOff x="4114800" y="838200"/>
            <a:chExt cx="4495800" cy="1585686"/>
          </a:xfrm>
        </p:grpSpPr>
        <p:sp>
          <p:nvSpPr>
            <p:cNvPr id="7" name="Oval Callout 6"/>
            <p:cNvSpPr/>
            <p:nvPr/>
          </p:nvSpPr>
          <p:spPr>
            <a:xfrm>
              <a:off x="4114800" y="838200"/>
              <a:ext cx="4495800" cy="1585686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1194137"/>
              <a:ext cx="3886200" cy="775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मी माझ्या ३ वर्षाच्या मुलीच्या आधार कार्डसाठी अर्ज करू शकतो का?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4"/>
          <a:srcRect l="8571" t="9835" r="8571" b="24231"/>
          <a:stretch>
            <a:fillRect/>
          </a:stretch>
        </p:blipFill>
        <p:spPr bwMode="auto">
          <a:xfrm>
            <a:off x="4800600" y="2590800"/>
            <a:ext cx="2743200" cy="17026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19600" y="4617184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तुम्ही तिच्या आधार कार्डसाठी अर्ज करू शकता पण ती ५ वर्षांची झाल्यावर व पुनः १५ वर्षांची झाल्यावर तिची  माहिती / तपशील अद्यावत करावी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लागेल</a:t>
            </a:r>
            <a:r>
              <a:rPr lang="mr-IN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7173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आधार कार्डसाठी कोण पात्र आहे?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6393" y="685800"/>
            <a:ext cx="5867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3-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65" y="685800"/>
            <a:ext cx="1984135" cy="5943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85351" y="4668322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भारतात राहणारे १५ वर्षांहून अधिक वयाचे सर्व लोक आधार कार्डासाठी अर्ज करू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शकतात</a:t>
            </a:r>
            <a:r>
              <a:rPr lang="mr-IN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81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173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आधार कार्डासाठी अर्ज कसा करतात?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630450"/>
            <a:ext cx="6019800" cy="260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तुम्हाला आवश्यक असलेली कागदपत्रे घ्या -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1066800" y="1595735"/>
            <a:ext cx="5562600" cy="461665"/>
            <a:chOff x="5562600" y="3810000"/>
            <a:chExt cx="55626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ओळखपत्र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1066800" y="2205335"/>
            <a:ext cx="7239000" cy="461665"/>
            <a:chOff x="5562600" y="3810000"/>
            <a:chExt cx="7239000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5867400" y="3810000"/>
              <a:ext cx="693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घर प्रमुखाशी नात्याचा पुरावा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457200" y="3276600"/>
            <a:ext cx="7848600" cy="830997"/>
            <a:chOff x="5562600" y="3810000"/>
            <a:chExt cx="7848600" cy="830997"/>
          </a:xfrm>
        </p:grpSpPr>
        <p:sp>
          <p:nvSpPr>
            <p:cNvPr id="17" name="TextBox 16"/>
            <p:cNvSpPr txBox="1"/>
            <p:nvPr/>
          </p:nvSpPr>
          <p:spPr>
            <a:xfrm>
              <a:off x="5867400" y="3810000"/>
              <a:ext cx="754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यु.आय.डी.ए.आय. च्या वेबसाईट वर नावनोंदणी केंद्राच्या भेटीची वेळ निश्चत करा.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838200" y="4648200"/>
            <a:ext cx="7086600" cy="1219200"/>
            <a:chOff x="-1877290" y="1828800"/>
            <a:chExt cx="2895600" cy="1219200"/>
          </a:xfrm>
        </p:grpSpPr>
        <p:sp>
          <p:nvSpPr>
            <p:cNvPr id="20" name="Rectangle 19"/>
            <p:cNvSpPr/>
            <p:nvPr/>
          </p:nvSpPr>
          <p:spPr>
            <a:xfrm>
              <a:off x="-1828800" y="1828800"/>
              <a:ext cx="2819400" cy="1219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877290" y="2096869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latin typeface="Arial" pitchFamily="34" charset="0"/>
                  <a:cs typeface="Arial" pitchFamily="34" charset="0"/>
                </a:rPr>
                <a:t>तुमच्याकडे आधार कार्ड असल्यास, आधार क्रमांक देऊन तुम्ही ऑनलाईन ई-आधार डाऊनलोड करू शकता. 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224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2769" y="2743200"/>
            <a:ext cx="6603331" cy="1219200"/>
            <a:chOff x="-1828800" y="1828800"/>
            <a:chExt cx="2819400" cy="1219200"/>
          </a:xfrm>
        </p:grpSpPr>
        <p:sp>
          <p:nvSpPr>
            <p:cNvPr id="5" name="Rectangle 4"/>
            <p:cNvSpPr/>
            <p:nvPr/>
          </p:nvSpPr>
          <p:spPr>
            <a:xfrm>
              <a:off x="-1828800" y="1828800"/>
              <a:ext cx="2819400" cy="1219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081" y="1972270"/>
              <a:ext cx="2570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latin typeface="Arial" pitchFamily="34" charset="0"/>
                  <a:cs typeface="Arial" pitchFamily="34" charset="0"/>
                </a:rPr>
                <a:t>तुमच्याकडे आधार कार्ड नसल्यास त्वरित आधारसाठी अर्ज करा. बँकेचे खाते उघडण्यासाठी सुद्धा आधार असणे अनिवार्य आहे.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81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312</Words>
  <Application>Microsoft Office PowerPoint</Application>
  <PresentationFormat>On-screen Show (4:3)</PresentationFormat>
  <Paragraphs>46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26</cp:revision>
  <dcterms:created xsi:type="dcterms:W3CDTF">2018-10-15T06:45:31Z</dcterms:created>
  <dcterms:modified xsi:type="dcterms:W3CDTF">2018-10-30T09:33:13Z</dcterms:modified>
</cp:coreProperties>
</file>