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5A0E-47A5-41CD-9C2A-578E9B11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AB41-5656-440F-A3A0-5F571ABC4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1208-8E7B-4DFF-90E1-5EF221C9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0604-0F4C-4724-A17C-9BAD9F2E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7B18-7344-4240-A709-6FDE158B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2C4E-0F3D-49ED-B5DB-CC5380D4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CE22F-26D3-4D3B-BEAF-A11043A2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2B65-6D5F-40C8-9556-F427139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C690-98D2-4D3F-A06A-4A335559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0610-C0D1-4E52-85CB-0C080C03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8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2BE0D-A6D1-41A4-BC6C-EB1A99FD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DAFB5-306E-4095-A38F-627463EF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44A5-0659-4D60-A646-CCFDB855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3C8F-0637-46A5-92FC-7B1D376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F6EE-AF18-4E0C-9FCB-8335BF47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A03D-61A4-436A-B071-CB4A7C9B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D097-ED44-4F97-9641-D4BE7DBE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4808-7443-479B-984A-19424F0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3838-6D9D-4D59-82C6-4B3BA0DC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2E72-B81F-480E-ACDE-A2BDF26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40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A61A-ED1F-413D-AEE9-6864C22D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88F1-B2FF-425E-A7FA-F1802FDE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536A-7275-4B45-8483-13027EB9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7092-6190-4DC3-BEC3-582A9928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3C61-E870-444B-8AE8-8DC2181D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5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EC2-3B68-4D98-BF8C-5EB7214C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26D2-FD24-4D03-97D4-E104993C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BDEC3-48CC-46B9-A7B9-CFEB3B20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6BC8-3CD6-458B-B14D-4D33A400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1B12-190F-4BB7-965B-CD109EFD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0A5E2-B086-4F13-8BF1-F460252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1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07A2-C57F-4826-BEBA-499BBD51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049D-8B82-4D20-8EE8-17209D55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EA4C-7864-4230-955C-A9EE795F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A8743-ECF1-4BA2-9EC5-1BA1D7F1F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40296-98B6-4E91-BA51-97B786DAD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4CAD-5500-4320-B528-E5C0CF58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CB84E-7BD0-41A5-BFBA-4599FC7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7D18-14A4-4240-AD97-DD393782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4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6B6-D6A0-4C3C-B8F6-5B6D2DB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AF92F-F642-40C3-8480-12C20523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2C5F8-3917-448E-A0DD-B073BC67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06869-787B-4A00-A87E-2DC11AB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8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E5726-268D-452D-87F4-FCC5855C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4883A-B172-4ECC-B51C-CFA9417D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E0E5E-EBA6-4095-9BDF-C380B7E5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23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F39B-DF36-4951-9720-E62B8D8A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773A-6F20-416B-9A87-372AF142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7A54-C72F-4969-839E-913A170D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E88F-6419-43E1-AE28-6E84A54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1A93-2D9C-4C1F-97B9-4EFC1BDF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F1F1-D465-454A-A0B1-1D809167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2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3D49-2D3F-4097-A0A8-283F028F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A1850-DBD8-4098-8B32-FF38175D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E75C-43A4-456A-830B-5F7B346C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2C6F-7D50-4182-A3C0-8E53431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A9937-7778-4252-BB7A-A9CFD764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1A37-89D6-413D-AA3E-CBFBAD7C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F4D48-F702-4906-B5FB-2A1B638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B92B-4B98-49A6-B429-AD2BC17B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DB0F-4E03-475A-B325-8D638013B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A7A7-595F-4726-AE23-A986999DC669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5C42-7C0E-45F3-937A-7C9016832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3E97-FFC9-4432-8BB4-A3B3287F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8534-5DB8-4A03-8211-EC391EACD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7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2EF8EBE-3DCE-4E18-AAE0-9F8FC58229BE}"/>
              </a:ext>
            </a:extLst>
          </p:cNvPr>
          <p:cNvGrpSpPr/>
          <p:nvPr/>
        </p:nvGrpSpPr>
        <p:grpSpPr>
          <a:xfrm>
            <a:off x="9147498" y="1470571"/>
            <a:ext cx="2402634" cy="1114009"/>
            <a:chOff x="9134669" y="1470571"/>
            <a:chExt cx="2402634" cy="11140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E042E4-9312-4BC6-B1C0-9292E383EF95}"/>
                </a:ext>
              </a:extLst>
            </p:cNvPr>
            <p:cNvGrpSpPr/>
            <p:nvPr/>
          </p:nvGrpSpPr>
          <p:grpSpPr>
            <a:xfrm>
              <a:off x="9134669" y="1838131"/>
              <a:ext cx="1922107" cy="746449"/>
              <a:chOff x="9134669" y="1838131"/>
              <a:chExt cx="1922107" cy="7464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A8105-DD62-4EC6-A2BA-A7A232AA3638}"/>
                  </a:ext>
                </a:extLst>
              </p:cNvPr>
              <p:cNvSpPr/>
              <p:nvPr/>
            </p:nvSpPr>
            <p:spPr>
              <a:xfrm>
                <a:off x="9274629" y="1838131"/>
                <a:ext cx="1782147" cy="7464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0173D09-9ED8-482D-8A25-68340B28BBCB}"/>
                  </a:ext>
                </a:extLst>
              </p:cNvPr>
              <p:cNvGrpSpPr/>
              <p:nvPr/>
            </p:nvGrpSpPr>
            <p:grpSpPr>
              <a:xfrm>
                <a:off x="9134669" y="2013858"/>
                <a:ext cx="139959" cy="394995"/>
                <a:chOff x="9134669" y="2024743"/>
                <a:chExt cx="139959" cy="39499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51ACAD6-56C2-4885-B481-E02BBA6B61C3}"/>
                    </a:ext>
                  </a:extLst>
                </p:cNvPr>
                <p:cNvCxnSpPr/>
                <p:nvPr/>
              </p:nvCxnSpPr>
              <p:spPr>
                <a:xfrm flipH="1">
                  <a:off x="9134669" y="2024743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6DC2681-3762-40FC-9942-3393408C6646}"/>
                    </a:ext>
                  </a:extLst>
                </p:cNvPr>
                <p:cNvCxnSpPr/>
                <p:nvPr/>
              </p:nvCxnSpPr>
              <p:spPr>
                <a:xfrm flipH="1">
                  <a:off x="9134669" y="2222241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7E871E-C04A-4A6D-87A8-52F81217D3D9}"/>
                    </a:ext>
                  </a:extLst>
                </p:cNvPr>
                <p:cNvCxnSpPr/>
                <p:nvPr/>
              </p:nvCxnSpPr>
              <p:spPr>
                <a:xfrm flipH="1">
                  <a:off x="9134669" y="2419738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603D7B-5868-437D-8F81-4FE6AA836CAC}"/>
                </a:ext>
              </a:extLst>
            </p:cNvPr>
            <p:cNvSpPr/>
            <p:nvPr/>
          </p:nvSpPr>
          <p:spPr>
            <a:xfrm>
              <a:off x="9274628" y="1838131"/>
              <a:ext cx="83042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VCC</a:t>
              </a:r>
            </a:p>
            <a:p>
              <a:r>
                <a:rPr lang="en-SG" sz="1400" dirty="0"/>
                <a:t>GND</a:t>
              </a:r>
            </a:p>
            <a:p>
              <a:r>
                <a:rPr lang="en-SG" sz="1400" dirty="0">
                  <a:solidFill>
                    <a:schemeClr val="tx1"/>
                  </a:solidFill>
                </a:rPr>
                <a:t>LIN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CD7C3-3392-47B3-A2BB-441D736BF4DB}"/>
                </a:ext>
              </a:extLst>
            </p:cNvPr>
            <p:cNvSpPr/>
            <p:nvPr/>
          </p:nvSpPr>
          <p:spPr>
            <a:xfrm>
              <a:off x="9185987" y="1470571"/>
              <a:ext cx="23513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Ultrasonic Sensor (LIN BUS)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3A837-AABA-4AE4-A297-C5C7388EAC43}"/>
              </a:ext>
            </a:extLst>
          </p:cNvPr>
          <p:cNvGrpSpPr/>
          <p:nvPr/>
        </p:nvGrpSpPr>
        <p:grpSpPr>
          <a:xfrm>
            <a:off x="9147498" y="2871995"/>
            <a:ext cx="2402634" cy="1114009"/>
            <a:chOff x="9134669" y="1470571"/>
            <a:chExt cx="2402634" cy="11140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DA901-D09E-4CA5-B88B-89ADD63FFB44}"/>
                </a:ext>
              </a:extLst>
            </p:cNvPr>
            <p:cNvGrpSpPr/>
            <p:nvPr/>
          </p:nvGrpSpPr>
          <p:grpSpPr>
            <a:xfrm>
              <a:off x="9134669" y="1838131"/>
              <a:ext cx="1922107" cy="746449"/>
              <a:chOff x="9134669" y="1838131"/>
              <a:chExt cx="1922107" cy="74644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9EED717-8AFB-4AEA-A03D-5A908C37F64A}"/>
                  </a:ext>
                </a:extLst>
              </p:cNvPr>
              <p:cNvSpPr/>
              <p:nvPr/>
            </p:nvSpPr>
            <p:spPr>
              <a:xfrm>
                <a:off x="9274629" y="1838131"/>
                <a:ext cx="1782147" cy="7464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4A46909-BA5B-4F67-BD77-3F373E90E86A}"/>
                  </a:ext>
                </a:extLst>
              </p:cNvPr>
              <p:cNvGrpSpPr/>
              <p:nvPr/>
            </p:nvGrpSpPr>
            <p:grpSpPr>
              <a:xfrm>
                <a:off x="9134669" y="2013858"/>
                <a:ext cx="139959" cy="394995"/>
                <a:chOff x="9134669" y="2024743"/>
                <a:chExt cx="139959" cy="394995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3760B40-5B6B-4EFC-9524-31DB3E969109}"/>
                    </a:ext>
                  </a:extLst>
                </p:cNvPr>
                <p:cNvCxnSpPr/>
                <p:nvPr/>
              </p:nvCxnSpPr>
              <p:spPr>
                <a:xfrm flipH="1">
                  <a:off x="9134669" y="2024743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0F18464-58AD-42C3-8986-0EBA73DE8A73}"/>
                    </a:ext>
                  </a:extLst>
                </p:cNvPr>
                <p:cNvCxnSpPr/>
                <p:nvPr/>
              </p:nvCxnSpPr>
              <p:spPr>
                <a:xfrm flipH="1">
                  <a:off x="9134669" y="2222241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26934F0-4558-45EF-8BD2-7D93EAF4385C}"/>
                    </a:ext>
                  </a:extLst>
                </p:cNvPr>
                <p:cNvCxnSpPr/>
                <p:nvPr/>
              </p:nvCxnSpPr>
              <p:spPr>
                <a:xfrm flipH="1">
                  <a:off x="9134669" y="2419738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841F07-E811-423C-AE1B-F53C8015B15C}"/>
                </a:ext>
              </a:extLst>
            </p:cNvPr>
            <p:cNvSpPr/>
            <p:nvPr/>
          </p:nvSpPr>
          <p:spPr>
            <a:xfrm>
              <a:off x="9274628" y="1838131"/>
              <a:ext cx="83042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VCC</a:t>
              </a:r>
            </a:p>
            <a:p>
              <a:r>
                <a:rPr lang="en-SG" sz="1400" dirty="0"/>
                <a:t>GND</a:t>
              </a:r>
            </a:p>
            <a:p>
              <a:r>
                <a:rPr lang="en-SG" sz="1400" dirty="0">
                  <a:solidFill>
                    <a:schemeClr val="tx1"/>
                  </a:solidFill>
                </a:rPr>
                <a:t>LIN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85E2ED-0217-45B6-B352-70588DB905F4}"/>
                </a:ext>
              </a:extLst>
            </p:cNvPr>
            <p:cNvSpPr/>
            <p:nvPr/>
          </p:nvSpPr>
          <p:spPr>
            <a:xfrm>
              <a:off x="9185987" y="1470571"/>
              <a:ext cx="23513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Ultrasonic Sensor (LIN BUS)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2D12F0-20C3-4303-BE9F-E6C13D4CDE0B}"/>
              </a:ext>
            </a:extLst>
          </p:cNvPr>
          <p:cNvGrpSpPr/>
          <p:nvPr/>
        </p:nvGrpSpPr>
        <p:grpSpPr>
          <a:xfrm>
            <a:off x="9147498" y="4200608"/>
            <a:ext cx="2402634" cy="1114009"/>
            <a:chOff x="9134669" y="1470571"/>
            <a:chExt cx="2402634" cy="11140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EADE06-ECBD-49E1-8EE1-D1BEDCD5E50C}"/>
                </a:ext>
              </a:extLst>
            </p:cNvPr>
            <p:cNvGrpSpPr/>
            <p:nvPr/>
          </p:nvGrpSpPr>
          <p:grpSpPr>
            <a:xfrm>
              <a:off x="9134669" y="1838131"/>
              <a:ext cx="1922107" cy="746449"/>
              <a:chOff x="9134669" y="1838131"/>
              <a:chExt cx="1922107" cy="74644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DA2BE6-E569-4B57-AE89-6A4CC30D6F80}"/>
                  </a:ext>
                </a:extLst>
              </p:cNvPr>
              <p:cNvSpPr/>
              <p:nvPr/>
            </p:nvSpPr>
            <p:spPr>
              <a:xfrm>
                <a:off x="9274629" y="1838131"/>
                <a:ext cx="1782147" cy="7464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C8F6AB8-C08E-40ED-A448-D82EE7C7AC6C}"/>
                  </a:ext>
                </a:extLst>
              </p:cNvPr>
              <p:cNvGrpSpPr/>
              <p:nvPr/>
            </p:nvGrpSpPr>
            <p:grpSpPr>
              <a:xfrm>
                <a:off x="9134669" y="2013858"/>
                <a:ext cx="139959" cy="394995"/>
                <a:chOff x="9134669" y="2024743"/>
                <a:chExt cx="139959" cy="394995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92AD770-16C5-472F-A349-C0FF46A91B54}"/>
                    </a:ext>
                  </a:extLst>
                </p:cNvPr>
                <p:cNvCxnSpPr/>
                <p:nvPr/>
              </p:nvCxnSpPr>
              <p:spPr>
                <a:xfrm flipH="1">
                  <a:off x="9134669" y="2024743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A93F257-A6EE-4274-B7F3-B5E73D38772B}"/>
                    </a:ext>
                  </a:extLst>
                </p:cNvPr>
                <p:cNvCxnSpPr/>
                <p:nvPr/>
              </p:nvCxnSpPr>
              <p:spPr>
                <a:xfrm flipH="1">
                  <a:off x="9134669" y="2222241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5DDCE5D-F165-49AC-9C9F-98078ACD5909}"/>
                    </a:ext>
                  </a:extLst>
                </p:cNvPr>
                <p:cNvCxnSpPr/>
                <p:nvPr/>
              </p:nvCxnSpPr>
              <p:spPr>
                <a:xfrm flipH="1">
                  <a:off x="9134669" y="2419738"/>
                  <a:ext cx="139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86FFE7-F4B1-4267-A35C-30D000BF356B}"/>
                </a:ext>
              </a:extLst>
            </p:cNvPr>
            <p:cNvSpPr/>
            <p:nvPr/>
          </p:nvSpPr>
          <p:spPr>
            <a:xfrm>
              <a:off x="9274628" y="1838131"/>
              <a:ext cx="83042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VCC</a:t>
              </a:r>
            </a:p>
            <a:p>
              <a:r>
                <a:rPr lang="en-SG" sz="1400" dirty="0"/>
                <a:t>GND</a:t>
              </a:r>
            </a:p>
            <a:p>
              <a:r>
                <a:rPr lang="en-SG" sz="1400" dirty="0">
                  <a:solidFill>
                    <a:schemeClr val="tx1"/>
                  </a:solidFill>
                </a:rPr>
                <a:t>LIN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003E6C-2CC2-4509-B7AA-46D1CBA7E255}"/>
                </a:ext>
              </a:extLst>
            </p:cNvPr>
            <p:cNvSpPr/>
            <p:nvPr/>
          </p:nvSpPr>
          <p:spPr>
            <a:xfrm>
              <a:off x="9185987" y="1470571"/>
              <a:ext cx="23513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Ultrasonic Sensor (LIN BUS)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421D365-269F-4451-B93B-84F9FB407AD9}"/>
              </a:ext>
            </a:extLst>
          </p:cNvPr>
          <p:cNvSpPr/>
          <p:nvPr/>
        </p:nvSpPr>
        <p:spPr>
          <a:xfrm>
            <a:off x="5716943" y="2755136"/>
            <a:ext cx="1782147" cy="1407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A89A1A-E394-49C0-BD21-306ACF3A7984}"/>
              </a:ext>
            </a:extLst>
          </p:cNvPr>
          <p:cNvCxnSpPr/>
          <p:nvPr/>
        </p:nvCxnSpPr>
        <p:spPr>
          <a:xfrm flipH="1">
            <a:off x="5559873" y="2937194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1C0C09-DEE3-41A4-B6E2-DFEC2FDE5A9B}"/>
              </a:ext>
            </a:extLst>
          </p:cNvPr>
          <p:cNvCxnSpPr/>
          <p:nvPr/>
        </p:nvCxnSpPr>
        <p:spPr>
          <a:xfrm flipH="1">
            <a:off x="5559873" y="3363258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24CB6-4EBD-4BDD-AF36-E743F6780828}"/>
              </a:ext>
            </a:extLst>
          </p:cNvPr>
          <p:cNvCxnSpPr/>
          <p:nvPr/>
        </p:nvCxnSpPr>
        <p:spPr>
          <a:xfrm flipH="1">
            <a:off x="5559873" y="3789322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FCC6DC6-D5EE-472D-9120-CF36C82BC76F}"/>
              </a:ext>
            </a:extLst>
          </p:cNvPr>
          <p:cNvSpPr/>
          <p:nvPr/>
        </p:nvSpPr>
        <p:spPr>
          <a:xfrm>
            <a:off x="5716942" y="2755136"/>
            <a:ext cx="830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GND</a:t>
            </a:r>
          </a:p>
          <a:p>
            <a:r>
              <a:rPr lang="en-SG" sz="1400" dirty="0"/>
              <a:t>CS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FAULT</a:t>
            </a:r>
          </a:p>
          <a:p>
            <a:r>
              <a:rPr lang="en-SG" sz="1400" dirty="0"/>
              <a:t>TXD</a:t>
            </a:r>
          </a:p>
          <a:p>
            <a:r>
              <a:rPr lang="en-SG" sz="1400" dirty="0">
                <a:solidFill>
                  <a:schemeClr val="tx1"/>
                </a:solidFill>
              </a:rPr>
              <a:t>RXD</a:t>
            </a:r>
          </a:p>
          <a:p>
            <a:r>
              <a:rPr lang="en-SG" sz="1400" dirty="0"/>
              <a:t>VCC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FCCFD-3428-406A-994E-8C9D13032A04}"/>
              </a:ext>
            </a:extLst>
          </p:cNvPr>
          <p:cNvSpPr/>
          <p:nvPr/>
        </p:nvSpPr>
        <p:spPr>
          <a:xfrm>
            <a:off x="5628301" y="2387576"/>
            <a:ext cx="270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LIN BUS Breakout Board (</a:t>
            </a:r>
            <a:r>
              <a:rPr lang="en-SG" sz="1400" dirty="0" err="1">
                <a:solidFill>
                  <a:schemeClr val="tx1"/>
                </a:solidFill>
              </a:rPr>
              <a:t>Skpang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6484E8-077D-478B-A4E7-1D9081C11D8F}"/>
              </a:ext>
            </a:extLst>
          </p:cNvPr>
          <p:cNvCxnSpPr/>
          <p:nvPr/>
        </p:nvCxnSpPr>
        <p:spPr>
          <a:xfrm flipH="1">
            <a:off x="5559873" y="3150226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777DE9-69A0-466D-9D11-0C6CD9DF82EF}"/>
              </a:ext>
            </a:extLst>
          </p:cNvPr>
          <p:cNvCxnSpPr/>
          <p:nvPr/>
        </p:nvCxnSpPr>
        <p:spPr>
          <a:xfrm flipH="1">
            <a:off x="5559873" y="3576290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12FD57-BFD7-4263-BDA4-332532A7AC27}"/>
              </a:ext>
            </a:extLst>
          </p:cNvPr>
          <p:cNvCxnSpPr/>
          <p:nvPr/>
        </p:nvCxnSpPr>
        <p:spPr>
          <a:xfrm flipH="1">
            <a:off x="5559873" y="4002356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7B68A9-04A8-4E2D-96CC-5957E274F21B}"/>
              </a:ext>
            </a:extLst>
          </p:cNvPr>
          <p:cNvCxnSpPr/>
          <p:nvPr/>
        </p:nvCxnSpPr>
        <p:spPr>
          <a:xfrm flipH="1">
            <a:off x="7499090" y="2937194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F553B9D-8DB3-4208-A417-4230E9DDCFEA}"/>
              </a:ext>
            </a:extLst>
          </p:cNvPr>
          <p:cNvCxnSpPr/>
          <p:nvPr/>
        </p:nvCxnSpPr>
        <p:spPr>
          <a:xfrm flipH="1">
            <a:off x="7499090" y="3363258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ADD3A-E909-4D7E-B5F5-B12E3345B37F}"/>
              </a:ext>
            </a:extLst>
          </p:cNvPr>
          <p:cNvCxnSpPr/>
          <p:nvPr/>
        </p:nvCxnSpPr>
        <p:spPr>
          <a:xfrm flipH="1">
            <a:off x="7499090" y="3918211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F6E626-0529-47F9-81D4-36A625EF9242}"/>
              </a:ext>
            </a:extLst>
          </p:cNvPr>
          <p:cNvCxnSpPr/>
          <p:nvPr/>
        </p:nvCxnSpPr>
        <p:spPr>
          <a:xfrm flipH="1">
            <a:off x="7499090" y="3150226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B5C992-2FF6-46E1-938E-CDAA70D15AE8}"/>
              </a:ext>
            </a:extLst>
          </p:cNvPr>
          <p:cNvCxnSpPr/>
          <p:nvPr/>
        </p:nvCxnSpPr>
        <p:spPr>
          <a:xfrm flipH="1">
            <a:off x="7499090" y="3705179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B9D7A40-EC03-4020-A682-9EEDA0765E43}"/>
              </a:ext>
            </a:extLst>
          </p:cNvPr>
          <p:cNvSpPr/>
          <p:nvPr/>
        </p:nvSpPr>
        <p:spPr>
          <a:xfrm>
            <a:off x="6926416" y="2755136"/>
            <a:ext cx="572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dirty="0">
                <a:solidFill>
                  <a:schemeClr val="tx1"/>
                </a:solidFill>
              </a:rPr>
              <a:t>VBAT</a:t>
            </a:r>
          </a:p>
          <a:p>
            <a:pPr algn="r"/>
            <a:r>
              <a:rPr lang="en-SG" sz="1400" dirty="0"/>
              <a:t>LIN</a:t>
            </a:r>
          </a:p>
          <a:p>
            <a:pPr algn="r"/>
            <a:r>
              <a:rPr lang="en-SG" sz="1400" dirty="0">
                <a:solidFill>
                  <a:schemeClr val="tx1"/>
                </a:solidFill>
              </a:rPr>
              <a:t>GND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19D018-FE67-4608-B52A-1670085C9DEE}"/>
              </a:ext>
            </a:extLst>
          </p:cNvPr>
          <p:cNvSpPr/>
          <p:nvPr/>
        </p:nvSpPr>
        <p:spPr>
          <a:xfrm>
            <a:off x="6942355" y="3534353"/>
            <a:ext cx="572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dirty="0">
                <a:solidFill>
                  <a:schemeClr val="tx1"/>
                </a:solidFill>
              </a:rPr>
              <a:t>VCC</a:t>
            </a:r>
          </a:p>
          <a:p>
            <a:pPr algn="r"/>
            <a:r>
              <a:rPr lang="en-SG" sz="1400" dirty="0"/>
              <a:t>GND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17DB34-D0D4-4C32-900C-88D69E0F7320}"/>
              </a:ext>
            </a:extLst>
          </p:cNvPr>
          <p:cNvSpPr/>
          <p:nvPr/>
        </p:nvSpPr>
        <p:spPr>
          <a:xfrm>
            <a:off x="7212752" y="5306832"/>
            <a:ext cx="572673" cy="5232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ADF133-8CB2-41E3-9F49-930D2E7166DA}"/>
              </a:ext>
            </a:extLst>
          </p:cNvPr>
          <p:cNvSpPr txBox="1"/>
          <p:nvPr/>
        </p:nvSpPr>
        <p:spPr>
          <a:xfrm>
            <a:off x="7212752" y="531784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-  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B7CA2A-1F0B-4044-87ED-AD1A42F35A86}"/>
              </a:ext>
            </a:extLst>
          </p:cNvPr>
          <p:cNvSpPr txBox="1"/>
          <p:nvPr/>
        </p:nvSpPr>
        <p:spPr>
          <a:xfrm>
            <a:off x="7063672" y="494300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12V DC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8C887A-804E-441C-816A-EAC8A5C4E6A4}"/>
              </a:ext>
            </a:extLst>
          </p:cNvPr>
          <p:cNvSpPr/>
          <p:nvPr/>
        </p:nvSpPr>
        <p:spPr>
          <a:xfrm>
            <a:off x="1838519" y="2670760"/>
            <a:ext cx="1782147" cy="1407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57A87B-16DA-40D8-A360-1F97D6C1B93D}"/>
              </a:ext>
            </a:extLst>
          </p:cNvPr>
          <p:cNvCxnSpPr/>
          <p:nvPr/>
        </p:nvCxnSpPr>
        <p:spPr>
          <a:xfrm flipH="1">
            <a:off x="3620666" y="2804216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F4B381-3A5C-4370-9391-0D117F929E3A}"/>
              </a:ext>
            </a:extLst>
          </p:cNvPr>
          <p:cNvCxnSpPr/>
          <p:nvPr/>
        </p:nvCxnSpPr>
        <p:spPr>
          <a:xfrm flipH="1">
            <a:off x="3620666" y="3230280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018C0C-690A-49DE-A929-5950AFF47F96}"/>
              </a:ext>
            </a:extLst>
          </p:cNvPr>
          <p:cNvCxnSpPr/>
          <p:nvPr/>
        </p:nvCxnSpPr>
        <p:spPr>
          <a:xfrm flipH="1">
            <a:off x="3620666" y="3656344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0AB0783-E7D1-4690-9A68-1D1E18E759E9}"/>
              </a:ext>
            </a:extLst>
          </p:cNvPr>
          <p:cNvSpPr/>
          <p:nvPr/>
        </p:nvSpPr>
        <p:spPr>
          <a:xfrm>
            <a:off x="3025447" y="2670760"/>
            <a:ext cx="830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DTR</a:t>
            </a:r>
          </a:p>
          <a:p>
            <a:r>
              <a:rPr lang="en-SG" sz="1400" dirty="0"/>
              <a:t>TXD</a:t>
            </a:r>
          </a:p>
          <a:p>
            <a:r>
              <a:rPr lang="en-SG" sz="1400" dirty="0">
                <a:solidFill>
                  <a:schemeClr val="tx1"/>
                </a:solidFill>
              </a:rPr>
              <a:t>RXI</a:t>
            </a:r>
          </a:p>
          <a:p>
            <a:r>
              <a:rPr lang="en-SG" sz="1400" dirty="0"/>
              <a:t>VCC</a:t>
            </a:r>
          </a:p>
          <a:p>
            <a:r>
              <a:rPr lang="en-SG" sz="1400" dirty="0">
                <a:solidFill>
                  <a:schemeClr val="tx1"/>
                </a:solidFill>
              </a:rPr>
              <a:t>CTS</a:t>
            </a:r>
          </a:p>
          <a:p>
            <a:r>
              <a:rPr lang="en-SG" sz="1400" dirty="0"/>
              <a:t>GND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DB064A-2C53-42B1-B4D9-21B39EC7DF0B}"/>
              </a:ext>
            </a:extLst>
          </p:cNvPr>
          <p:cNvCxnSpPr/>
          <p:nvPr/>
        </p:nvCxnSpPr>
        <p:spPr>
          <a:xfrm flipH="1">
            <a:off x="3620666" y="3017248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BBF879-00C2-4DE0-9A14-6C94FE3E71CD}"/>
              </a:ext>
            </a:extLst>
          </p:cNvPr>
          <p:cNvCxnSpPr/>
          <p:nvPr/>
        </p:nvCxnSpPr>
        <p:spPr>
          <a:xfrm flipH="1">
            <a:off x="3620666" y="3443312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121324-11FB-4346-8E5C-152C46C2FB52}"/>
              </a:ext>
            </a:extLst>
          </p:cNvPr>
          <p:cNvCxnSpPr/>
          <p:nvPr/>
        </p:nvCxnSpPr>
        <p:spPr>
          <a:xfrm flipH="1">
            <a:off x="3620666" y="3869378"/>
            <a:ext cx="139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DD7006-E163-4296-AEA0-674B8C8F635C}"/>
              </a:ext>
            </a:extLst>
          </p:cNvPr>
          <p:cNvGrpSpPr/>
          <p:nvPr/>
        </p:nvGrpSpPr>
        <p:grpSpPr>
          <a:xfrm>
            <a:off x="7634577" y="2013858"/>
            <a:ext cx="1512921" cy="2716913"/>
            <a:chOff x="7634577" y="2013858"/>
            <a:chExt cx="1512921" cy="2716913"/>
          </a:xfrm>
        </p:grpSpPr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0BF0B8EC-8A2E-4A5E-B121-BAC65A94D047}"/>
                </a:ext>
              </a:extLst>
            </p:cNvPr>
            <p:cNvCxnSpPr/>
            <p:nvPr/>
          </p:nvCxnSpPr>
          <p:spPr>
            <a:xfrm flipV="1">
              <a:off x="7639049" y="2013858"/>
              <a:ext cx="1508449" cy="923336"/>
            </a:xfrm>
            <a:prstGeom prst="bentConnector3">
              <a:avLst>
                <a:gd name="adj1" fmla="val 4976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BE7F693-A291-4DB8-A5A2-9F47151F4B28}"/>
                </a:ext>
              </a:extLst>
            </p:cNvPr>
            <p:cNvCxnSpPr>
              <a:cxnSpLocks/>
            </p:cNvCxnSpPr>
            <p:nvPr/>
          </p:nvCxnSpPr>
          <p:spPr>
            <a:xfrm>
              <a:off x="7634577" y="2930863"/>
              <a:ext cx="1512921" cy="489084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DE7F18B6-831C-4462-957D-7A5AAEA92E9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313" y="3452586"/>
              <a:ext cx="1799908" cy="756461"/>
            </a:xfrm>
            <a:prstGeom prst="bentConnector3">
              <a:avLst>
                <a:gd name="adj1" fmla="val 10028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21177B-23F5-4FF2-B194-9D0AC8AC1D07}"/>
              </a:ext>
            </a:extLst>
          </p:cNvPr>
          <p:cNvGrpSpPr/>
          <p:nvPr/>
        </p:nvGrpSpPr>
        <p:grpSpPr>
          <a:xfrm>
            <a:off x="7539339" y="2207463"/>
            <a:ext cx="1627216" cy="2728426"/>
            <a:chOff x="7539339" y="2207463"/>
            <a:chExt cx="1627216" cy="2728426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F548F1D2-6EE4-4A36-ACE6-6A32FCD1A1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15520" y="2207463"/>
              <a:ext cx="1531980" cy="1135058"/>
            </a:xfrm>
            <a:prstGeom prst="bentConnector3">
              <a:avLst>
                <a:gd name="adj1" fmla="val 284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230EA6C5-43D4-41F6-A151-5AC8DFD348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39339" y="3348026"/>
              <a:ext cx="1608159" cy="267368"/>
            </a:xfrm>
            <a:prstGeom prst="bentConnector3">
              <a:avLst>
                <a:gd name="adj1" fmla="val 270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7630E04E-0D1B-453C-94AB-32F0395D86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48979" y="3918314"/>
              <a:ext cx="1582363" cy="452788"/>
            </a:xfrm>
            <a:prstGeom prst="bentConnector3">
              <a:avLst>
                <a:gd name="adj1" fmla="val -12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BE1C77C-91AD-4640-BDFA-271BFCEEA1C9}"/>
              </a:ext>
            </a:extLst>
          </p:cNvPr>
          <p:cNvGrpSpPr/>
          <p:nvPr/>
        </p:nvGrpSpPr>
        <p:grpSpPr>
          <a:xfrm>
            <a:off x="7625847" y="2404146"/>
            <a:ext cx="1540711" cy="2723527"/>
            <a:chOff x="7625847" y="2404146"/>
            <a:chExt cx="1540711" cy="2723527"/>
          </a:xfrm>
        </p:grpSpPr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1EA7B0C8-3058-46F0-9438-F1E78BE8C23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25847" y="2404146"/>
              <a:ext cx="1521650" cy="740828"/>
            </a:xfrm>
            <a:prstGeom prst="bentConnector3">
              <a:avLst>
                <a:gd name="adj1" fmla="val 1281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4EA281B8-37C9-4B97-BFBE-EDB5A5FE08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58107" y="3143616"/>
              <a:ext cx="1508447" cy="666661"/>
            </a:xfrm>
            <a:prstGeom prst="bentConnector3">
              <a:avLst>
                <a:gd name="adj1" fmla="val 1412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52A1FFC-68BE-4DE5-AE16-121398D486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73570" y="4334685"/>
              <a:ext cx="1372918" cy="213058"/>
            </a:xfrm>
            <a:prstGeom prst="bentConnector3">
              <a:avLst>
                <a:gd name="adj1" fmla="val -78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F8EF984-8AF4-4DB5-A01E-E2AEEED4F924}"/>
              </a:ext>
            </a:extLst>
          </p:cNvPr>
          <p:cNvCxnSpPr>
            <a:endCxn id="67" idx="3"/>
          </p:cNvCxnSpPr>
          <p:nvPr/>
        </p:nvCxnSpPr>
        <p:spPr>
          <a:xfrm rot="16200000" flipH="1">
            <a:off x="6783047" y="4547978"/>
            <a:ext cx="1843495" cy="157895"/>
          </a:xfrm>
          <a:prstGeom prst="bentConnector4">
            <a:avLst>
              <a:gd name="adj1" fmla="val -295"/>
              <a:gd name="adj2" fmla="val 2447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1A3A481-8AF2-4B28-A6D6-5543EED8B007}"/>
              </a:ext>
            </a:extLst>
          </p:cNvPr>
          <p:cNvCxnSpPr>
            <a:cxnSpLocks/>
            <a:endCxn id="65" idx="2"/>
          </p:cNvCxnSpPr>
          <p:nvPr/>
        </p:nvCxnSpPr>
        <p:spPr>
          <a:xfrm rot="5400000">
            <a:off x="6598554" y="4532410"/>
            <a:ext cx="1650222" cy="421825"/>
          </a:xfrm>
          <a:prstGeom prst="bentConnector4">
            <a:avLst>
              <a:gd name="adj1" fmla="val 42074"/>
              <a:gd name="adj2" fmla="val 15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374EF5-B68D-40E8-82D1-31E275260CC6}"/>
              </a:ext>
            </a:extLst>
          </p:cNvPr>
          <p:cNvSpPr/>
          <p:nvPr/>
        </p:nvSpPr>
        <p:spPr>
          <a:xfrm>
            <a:off x="1749483" y="2094144"/>
            <a:ext cx="231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u="sng" dirty="0"/>
              <a:t>FTDI Basic Breakout 3.3/5V</a:t>
            </a:r>
          </a:p>
          <a:p>
            <a:r>
              <a:rPr lang="en-US" sz="1400" dirty="0"/>
              <a:t>FTDI FT232RL USB to serial IC</a:t>
            </a:r>
            <a:endParaRPr lang="en-SG" sz="14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0DF2023-3B4C-4279-BD0C-49F120ED5F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7135" y="3150225"/>
            <a:ext cx="1820644" cy="2883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A93B808-ADFD-4684-956B-B39261E9F5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6154" y="3361779"/>
            <a:ext cx="1803393" cy="8153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C6945B1-38FA-4FCA-ADCB-656233C19662}"/>
              </a:ext>
            </a:extLst>
          </p:cNvPr>
          <p:cNvCxnSpPr>
            <a:cxnSpLocks/>
          </p:cNvCxnSpPr>
          <p:nvPr/>
        </p:nvCxnSpPr>
        <p:spPr>
          <a:xfrm rot="10800000">
            <a:off x="3747135" y="3438526"/>
            <a:ext cx="1820642" cy="5638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C3EFD55-4641-457C-A0E0-0D7D3867F240}"/>
              </a:ext>
            </a:extLst>
          </p:cNvPr>
          <p:cNvCxnSpPr>
            <a:cxnSpLocks/>
          </p:cNvCxnSpPr>
          <p:nvPr/>
        </p:nvCxnSpPr>
        <p:spPr>
          <a:xfrm rot="10800000">
            <a:off x="3754473" y="3012463"/>
            <a:ext cx="1813305" cy="783501"/>
          </a:xfrm>
          <a:prstGeom prst="bentConnector3">
            <a:avLst>
              <a:gd name="adj1" fmla="val 2338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BB52B940-4117-47E7-BDDE-6EB0DAE3ECFD}"/>
              </a:ext>
            </a:extLst>
          </p:cNvPr>
          <p:cNvCxnSpPr>
            <a:cxnSpLocks/>
          </p:cNvCxnSpPr>
          <p:nvPr/>
        </p:nvCxnSpPr>
        <p:spPr>
          <a:xfrm rot="10800000">
            <a:off x="3746241" y="3231985"/>
            <a:ext cx="1814991" cy="345962"/>
          </a:xfrm>
          <a:prstGeom prst="bentConnector3">
            <a:avLst>
              <a:gd name="adj1" fmla="val 3614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AA3775BA-0A7B-45E7-BD2E-5D1FB3F3D5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0951" y="2937190"/>
            <a:ext cx="1806828" cy="932185"/>
          </a:xfrm>
          <a:prstGeom prst="bentConnector3">
            <a:avLst>
              <a:gd name="adj1" fmla="val 816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3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Lim Yi</dc:creator>
  <cp:lastModifiedBy>PhD - Lim Yi</cp:lastModifiedBy>
  <cp:revision>12</cp:revision>
  <dcterms:created xsi:type="dcterms:W3CDTF">2020-11-11T23:50:26Z</dcterms:created>
  <dcterms:modified xsi:type="dcterms:W3CDTF">2020-11-12T00:17:35Z</dcterms:modified>
</cp:coreProperties>
</file>