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7"/>
  </p:notesMasterIdLst>
  <p:sldIdLst>
    <p:sldId id="256" r:id="rId2"/>
    <p:sldId id="258" r:id="rId3"/>
    <p:sldId id="260" r:id="rId4"/>
    <p:sldId id="279" r:id="rId5"/>
    <p:sldId id="261" r:id="rId6"/>
    <p:sldId id="280" r:id="rId7"/>
    <p:sldId id="282" r:id="rId8"/>
    <p:sldId id="285" r:id="rId9"/>
    <p:sldId id="283" r:id="rId10"/>
    <p:sldId id="284" r:id="rId11"/>
    <p:sldId id="288" r:id="rId12"/>
    <p:sldId id="286" r:id="rId13"/>
    <p:sldId id="281" r:id="rId14"/>
    <p:sldId id="269" r:id="rId15"/>
    <p:sldId id="274" r:id="rId16"/>
  </p:sldIdLst>
  <p:sldSz cx="12192000" cy="6858000"/>
  <p:notesSz cx="6858000" cy="9144000"/>
  <p:embeddedFontLst>
    <p:embeddedFont>
      <p:font typeface="Abril Fatface" panose="02000503000000020003" pitchFamily="2" charset="7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oppins Light" pitchFamily="2" charset="77"/>
      <p:regular r:id="rId23"/>
      <p:bold r:id="rId24"/>
      <p:italic r:id="rId25"/>
      <p:boldItalic r:id="rId26"/>
    </p:embeddedFont>
    <p:embeddedFont>
      <p:font typeface="Yeseva One" pitchFamily="2" charset="77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3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03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59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155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007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7b839050b1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7b839050b1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72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40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00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52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9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375" y="4358175"/>
            <a:ext cx="7047900" cy="586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77375" y="1689650"/>
            <a:ext cx="70479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77125" y="125"/>
            <a:ext cx="3914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8881707" y="0"/>
            <a:ext cx="1423800" cy="224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9519557" y="125"/>
            <a:ext cx="1143600" cy="180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389170" y="3535432"/>
            <a:ext cx="1443600" cy="144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793703" y="2782024"/>
            <a:ext cx="634500" cy="63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606871" y="4680157"/>
            <a:ext cx="1679793" cy="1220440"/>
          </a:xfrm>
          <a:custGeom>
            <a:avLst/>
            <a:gdLst/>
            <a:ahLst/>
            <a:cxnLst/>
            <a:rect l="l" t="t" r="r" b="b"/>
            <a:pathLst>
              <a:path w="1555364" h="1130037" extrusionOk="0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259706" y="5561024"/>
            <a:ext cx="1493497" cy="1281241"/>
          </a:xfrm>
          <a:custGeom>
            <a:avLst/>
            <a:gdLst/>
            <a:ahLst/>
            <a:cxnLst/>
            <a:rect l="l" t="t" r="r" b="b"/>
            <a:pathLst>
              <a:path w="1382868" h="1186334" extrusionOk="0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10359957" y="5182183"/>
            <a:ext cx="1502034" cy="1675952"/>
            <a:chOff x="6415621" y="443747"/>
            <a:chExt cx="1388458" cy="1549225"/>
          </a:xfrm>
        </p:grpSpPr>
        <p:sp>
          <p:nvSpPr>
            <p:cNvPr id="21" name="Google Shape;21;p2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692696" y="4599830"/>
            <a:ext cx="1812954" cy="2501662"/>
            <a:chOff x="259396" y="3664530"/>
            <a:chExt cx="1812954" cy="2501662"/>
          </a:xfrm>
        </p:grpSpPr>
        <p:sp>
          <p:nvSpPr>
            <p:cNvPr id="33" name="Google Shape;33;p2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10800000">
            <a:off x="9902441" y="8"/>
            <a:ext cx="1502034" cy="1675952"/>
            <a:chOff x="6415621" y="443747"/>
            <a:chExt cx="1388458" cy="1549225"/>
          </a:xfrm>
        </p:grpSpPr>
        <p:sp>
          <p:nvSpPr>
            <p:cNvPr id="47" name="Google Shape;47;p2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2"/>
          <p:cNvSpPr/>
          <p:nvPr/>
        </p:nvSpPr>
        <p:spPr>
          <a:xfrm flipH="1">
            <a:off x="10880985" y="-83395"/>
            <a:ext cx="1385619" cy="1380040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3673050" y="125"/>
            <a:ext cx="85188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250950" y="370225"/>
            <a:ext cx="3160800" cy="365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216300" y="2094432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2"/>
          </p:nvPr>
        </p:nvSpPr>
        <p:spPr>
          <a:xfrm>
            <a:off x="8174225" y="2094432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3"/>
          </p:nvPr>
        </p:nvSpPr>
        <p:spPr>
          <a:xfrm>
            <a:off x="8174200" y="4112991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 idx="4"/>
          </p:nvPr>
        </p:nvSpPr>
        <p:spPr>
          <a:xfrm>
            <a:off x="4216300" y="139866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title" idx="5"/>
          </p:nvPr>
        </p:nvSpPr>
        <p:spPr>
          <a:xfrm>
            <a:off x="8174225" y="139866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 idx="6"/>
          </p:nvPr>
        </p:nvSpPr>
        <p:spPr>
          <a:xfrm>
            <a:off x="8174200" y="3417221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7"/>
          </p:nvPr>
        </p:nvSpPr>
        <p:spPr>
          <a:xfrm>
            <a:off x="4216300" y="4112982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 idx="8"/>
          </p:nvPr>
        </p:nvSpPr>
        <p:spPr>
          <a:xfrm>
            <a:off x="4216300" y="341721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0" name="Google Shape;120;p4"/>
          <p:cNvSpPr/>
          <p:nvPr/>
        </p:nvSpPr>
        <p:spPr>
          <a:xfrm flipH="1">
            <a:off x="569461" y="4291542"/>
            <a:ext cx="1131600" cy="1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/>
          <p:nvPr/>
        </p:nvSpPr>
        <p:spPr>
          <a:xfrm flipH="1">
            <a:off x="886577" y="3700998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 flipH="1">
            <a:off x="1779903" y="5188810"/>
            <a:ext cx="1318171" cy="957706"/>
          </a:xfrm>
          <a:custGeom>
            <a:avLst/>
            <a:gdLst/>
            <a:ahLst/>
            <a:cxnLst/>
            <a:rect l="l" t="t" r="r" b="b"/>
            <a:pathLst>
              <a:path w="1555364" h="1130037" extrusionOk="0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 flipH="1">
            <a:off x="1414384" y="5879259"/>
            <a:ext cx="1171981" cy="1005418"/>
          </a:xfrm>
          <a:custGeom>
            <a:avLst/>
            <a:gdLst/>
            <a:ahLst/>
            <a:cxnLst/>
            <a:rect l="l" t="t" r="r" b="b"/>
            <a:pathLst>
              <a:path w="1382868" h="1186334" extrusionOk="0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 flipH="1">
            <a:off x="546966" y="5582292"/>
            <a:ext cx="1177274" cy="1313588"/>
            <a:chOff x="6415621" y="443747"/>
            <a:chExt cx="1388458" cy="1549225"/>
          </a:xfrm>
        </p:grpSpPr>
        <p:sp>
          <p:nvSpPr>
            <p:cNvPr id="125" name="Google Shape;125;p4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4"/>
          <p:cNvGrpSpPr/>
          <p:nvPr/>
        </p:nvGrpSpPr>
        <p:grpSpPr>
          <a:xfrm flipH="1">
            <a:off x="1609816" y="5125741"/>
            <a:ext cx="1420993" cy="1960803"/>
            <a:chOff x="259396" y="3664530"/>
            <a:chExt cx="1812954" cy="2501662"/>
          </a:xfrm>
        </p:grpSpPr>
        <p:sp>
          <p:nvSpPr>
            <p:cNvPr id="137" name="Google Shape;137;p4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 flipH="1">
            <a:off x="9696265" y="4083968"/>
            <a:ext cx="2486173" cy="2774042"/>
            <a:chOff x="6415621" y="443747"/>
            <a:chExt cx="1388458" cy="1549225"/>
          </a:xfrm>
        </p:grpSpPr>
        <p:sp>
          <p:nvSpPr>
            <p:cNvPr id="152" name="Google Shape;152;p5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1096750" y="2005425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1096750" y="40890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165" name="Google Shape;165;p5"/>
          <p:cNvGrpSpPr/>
          <p:nvPr/>
        </p:nvGrpSpPr>
        <p:grpSpPr>
          <a:xfrm>
            <a:off x="9706719" y="3127498"/>
            <a:ext cx="2304990" cy="3180613"/>
            <a:chOff x="259396" y="3664530"/>
            <a:chExt cx="1812954" cy="2501662"/>
          </a:xfrm>
        </p:grpSpPr>
        <p:sp>
          <p:nvSpPr>
            <p:cNvPr id="166" name="Google Shape;166;p5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5"/>
          <p:cNvSpPr/>
          <p:nvPr/>
        </p:nvSpPr>
        <p:spPr>
          <a:xfrm>
            <a:off x="10124942" y="4881416"/>
            <a:ext cx="1628796" cy="1075893"/>
          </a:xfrm>
          <a:custGeom>
            <a:avLst/>
            <a:gdLst/>
            <a:ahLst/>
            <a:cxnLst/>
            <a:rect l="l" t="t" r="r" b="b"/>
            <a:pathLst>
              <a:path w="958115" h="632878" extrusionOk="0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10458932" y="5302921"/>
            <a:ext cx="1636136" cy="1064754"/>
          </a:xfrm>
          <a:custGeom>
            <a:avLst/>
            <a:gdLst/>
            <a:ahLst/>
            <a:cxnLst/>
            <a:rect l="l" t="t" r="r" b="b"/>
            <a:pathLst>
              <a:path w="962433" h="626326" extrusionOk="0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0011586" y="5835951"/>
            <a:ext cx="1704422" cy="975322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 rot="10800000" flipH="1">
            <a:off x="9961626" y="-26615"/>
            <a:ext cx="969600" cy="1529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"/>
          <p:cNvSpPr/>
          <p:nvPr/>
        </p:nvSpPr>
        <p:spPr>
          <a:xfrm rot="10800000" flipH="1">
            <a:off x="10395976" y="-26546"/>
            <a:ext cx="778800" cy="122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5"/>
          <p:cNvGrpSpPr/>
          <p:nvPr/>
        </p:nvGrpSpPr>
        <p:grpSpPr>
          <a:xfrm rot="10800000">
            <a:off x="10656400" y="-26680"/>
            <a:ext cx="1022877" cy="1141314"/>
            <a:chOff x="6415621" y="443747"/>
            <a:chExt cx="1388458" cy="1549225"/>
          </a:xfrm>
        </p:grpSpPr>
        <p:sp>
          <p:nvSpPr>
            <p:cNvPr id="185" name="Google Shape;185;p5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5"/>
          <p:cNvSpPr/>
          <p:nvPr/>
        </p:nvSpPr>
        <p:spPr>
          <a:xfrm flipH="1">
            <a:off x="11323907" y="-83399"/>
            <a:ext cx="942695" cy="938899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bg>
      <p:bgPr>
        <a:solidFill>
          <a:schemeClr val="accent3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1301250" y="1222500"/>
            <a:ext cx="9589500" cy="563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title"/>
          </p:nvPr>
        </p:nvSpPr>
        <p:spPr>
          <a:xfrm>
            <a:off x="1291250" y="1454050"/>
            <a:ext cx="9589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2199000" y="2966525"/>
            <a:ext cx="7794000" cy="2716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51" name="Google Shape;251;p7"/>
          <p:cNvGrpSpPr/>
          <p:nvPr/>
        </p:nvGrpSpPr>
        <p:grpSpPr>
          <a:xfrm>
            <a:off x="10216696" y="3914030"/>
            <a:ext cx="1812954" cy="2501662"/>
            <a:chOff x="259396" y="3664530"/>
            <a:chExt cx="1812954" cy="2501662"/>
          </a:xfrm>
        </p:grpSpPr>
        <p:sp>
          <p:nvSpPr>
            <p:cNvPr id="252" name="Google Shape;252;p7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7"/>
          <p:cNvSpPr/>
          <p:nvPr/>
        </p:nvSpPr>
        <p:spPr>
          <a:xfrm>
            <a:off x="10545633" y="5293463"/>
            <a:ext cx="1281479" cy="846474"/>
          </a:xfrm>
          <a:custGeom>
            <a:avLst/>
            <a:gdLst/>
            <a:ahLst/>
            <a:cxnLst/>
            <a:rect l="l" t="t" r="r" b="b"/>
            <a:pathLst>
              <a:path w="958115" h="632878" extrusionOk="0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10808324" y="5624987"/>
            <a:ext cx="1287254" cy="837711"/>
          </a:xfrm>
          <a:custGeom>
            <a:avLst/>
            <a:gdLst/>
            <a:ahLst/>
            <a:cxnLst/>
            <a:rect l="l" t="t" r="r" b="b"/>
            <a:pathLst>
              <a:path w="962433" h="626326" extrusionOk="0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10456476" y="6044226"/>
            <a:ext cx="1340979" cy="767349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/>
          <p:nvPr/>
        </p:nvSpPr>
        <p:spPr>
          <a:xfrm rot="10800000">
            <a:off x="1335376" y="-26615"/>
            <a:ext cx="969600" cy="1529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7"/>
          <p:cNvSpPr/>
          <p:nvPr/>
        </p:nvSpPr>
        <p:spPr>
          <a:xfrm rot="10800000">
            <a:off x="1091827" y="-26546"/>
            <a:ext cx="778800" cy="122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7"/>
          <p:cNvGrpSpPr/>
          <p:nvPr/>
        </p:nvGrpSpPr>
        <p:grpSpPr>
          <a:xfrm rot="10800000" flipH="1">
            <a:off x="587326" y="-26680"/>
            <a:ext cx="1022877" cy="1141314"/>
            <a:chOff x="6415621" y="443747"/>
            <a:chExt cx="1388458" cy="1549225"/>
          </a:xfrm>
        </p:grpSpPr>
        <p:sp>
          <p:nvSpPr>
            <p:cNvPr id="271" name="Google Shape;271;p7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7"/>
          <p:cNvSpPr/>
          <p:nvPr/>
        </p:nvSpPr>
        <p:spPr>
          <a:xfrm>
            <a:off x="1" y="-83399"/>
            <a:ext cx="942695" cy="938899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subTitle" idx="1"/>
          </p:nvPr>
        </p:nvSpPr>
        <p:spPr>
          <a:xfrm>
            <a:off x="928653" y="4879575"/>
            <a:ext cx="32331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2"/>
          </p:nvPr>
        </p:nvSpPr>
        <p:spPr>
          <a:xfrm>
            <a:off x="4483203" y="4879575"/>
            <a:ext cx="32331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ubTitle" idx="3"/>
          </p:nvPr>
        </p:nvSpPr>
        <p:spPr>
          <a:xfrm>
            <a:off x="8037753" y="4879575"/>
            <a:ext cx="32328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1" name="Google Shape;321;p9"/>
          <p:cNvSpPr txBox="1">
            <a:spLocks noGrp="1"/>
          </p:cNvSpPr>
          <p:nvPr>
            <p:ph type="title"/>
          </p:nvPr>
        </p:nvSpPr>
        <p:spPr>
          <a:xfrm>
            <a:off x="928650" y="669575"/>
            <a:ext cx="103422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2" name="Google Shape;322;p9"/>
          <p:cNvSpPr txBox="1">
            <a:spLocks noGrp="1"/>
          </p:cNvSpPr>
          <p:nvPr>
            <p:ph type="body" idx="4"/>
          </p:nvPr>
        </p:nvSpPr>
        <p:spPr>
          <a:xfrm>
            <a:off x="928650" y="5350028"/>
            <a:ext cx="3233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23" name="Google Shape;323;p9"/>
          <p:cNvSpPr txBox="1">
            <a:spLocks noGrp="1"/>
          </p:cNvSpPr>
          <p:nvPr>
            <p:ph type="body" idx="5"/>
          </p:nvPr>
        </p:nvSpPr>
        <p:spPr>
          <a:xfrm>
            <a:off x="4483200" y="5351542"/>
            <a:ext cx="3233100" cy="7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24" name="Google Shape;324;p9"/>
          <p:cNvSpPr txBox="1">
            <a:spLocks noGrp="1"/>
          </p:cNvSpPr>
          <p:nvPr>
            <p:ph type="body" idx="6"/>
          </p:nvPr>
        </p:nvSpPr>
        <p:spPr>
          <a:xfrm>
            <a:off x="8037750" y="5351542"/>
            <a:ext cx="3233100" cy="7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25" name="Google Shape;325;p9"/>
          <p:cNvSpPr/>
          <p:nvPr/>
        </p:nvSpPr>
        <p:spPr>
          <a:xfrm>
            <a:off x="11017676" y="1472476"/>
            <a:ext cx="681769" cy="390129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9"/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9"/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9"/>
          <p:cNvSpPr/>
          <p:nvPr/>
        </p:nvSpPr>
        <p:spPr>
          <a:xfrm rot="-425110">
            <a:off x="10630670" y="454242"/>
            <a:ext cx="1341194" cy="767472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9"/>
          <p:cNvGrpSpPr/>
          <p:nvPr/>
        </p:nvGrpSpPr>
        <p:grpSpPr>
          <a:xfrm rot="10800000">
            <a:off x="10512041" y="8"/>
            <a:ext cx="1502034" cy="1675952"/>
            <a:chOff x="6415621" y="443747"/>
            <a:chExt cx="1388458" cy="1549225"/>
          </a:xfrm>
        </p:grpSpPr>
        <p:sp>
          <p:nvSpPr>
            <p:cNvPr id="330" name="Google Shape;330;p9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9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342" name="Google Shape;342;p9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9"/>
          <p:cNvSpPr/>
          <p:nvPr/>
        </p:nvSpPr>
        <p:spPr>
          <a:xfrm flipH="1">
            <a:off x="11323907" y="-83399"/>
            <a:ext cx="942695" cy="938899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"/>
          <p:cNvSpPr txBox="1">
            <a:spLocks noGrp="1"/>
          </p:cNvSpPr>
          <p:nvPr>
            <p:ph type="title"/>
          </p:nvPr>
        </p:nvSpPr>
        <p:spPr>
          <a:xfrm>
            <a:off x="6563475" y="2122000"/>
            <a:ext cx="53931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body" idx="1"/>
          </p:nvPr>
        </p:nvSpPr>
        <p:spPr>
          <a:xfrm>
            <a:off x="6563572" y="3503650"/>
            <a:ext cx="53931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13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7"/>
          <p:cNvSpPr txBox="1">
            <a:spLocks noGrp="1"/>
          </p:cNvSpPr>
          <p:nvPr>
            <p:ph type="subTitle" idx="1"/>
          </p:nvPr>
        </p:nvSpPr>
        <p:spPr>
          <a:xfrm>
            <a:off x="477375" y="4358175"/>
            <a:ext cx="70479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Yumi Lim</a:t>
            </a:r>
            <a:endParaRPr dirty="0"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77375" y="1689650"/>
            <a:ext cx="70479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Fake Shop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3"/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33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674" name="Google Shape;674;p33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2" name="Google Shape;692;p33"/>
          <p:cNvSpPr txBox="1">
            <a:spLocks noGrp="1"/>
          </p:cNvSpPr>
          <p:nvPr>
            <p:ph type="title"/>
          </p:nvPr>
        </p:nvSpPr>
        <p:spPr>
          <a:xfrm>
            <a:off x="2187515" y="503445"/>
            <a:ext cx="5393100" cy="4651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Code Review</a:t>
            </a:r>
            <a:endParaRPr sz="2400" dirty="0"/>
          </a:p>
        </p:txBody>
      </p:sp>
      <p:sp>
        <p:nvSpPr>
          <p:cNvPr id="693" name="Google Shape;693;p33"/>
          <p:cNvSpPr txBox="1">
            <a:spLocks noGrp="1"/>
          </p:cNvSpPr>
          <p:nvPr>
            <p:ph type="body" idx="1"/>
          </p:nvPr>
        </p:nvSpPr>
        <p:spPr>
          <a:xfrm>
            <a:off x="6276386" y="3505201"/>
            <a:ext cx="53931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Application Init and render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productList</a:t>
            </a:r>
            <a:r>
              <a:rPr lang="en-US" dirty="0"/>
              <a:t> Render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1384-F319-D54F-C5F0-FB45BFC62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56" y="1102212"/>
            <a:ext cx="5924625" cy="2250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661D3-BB85-20A0-C079-A5504BA91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90" y="2174686"/>
            <a:ext cx="5775756" cy="37947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E9F108-92A3-DDD9-5B66-6803187CC531}"/>
              </a:ext>
            </a:extLst>
          </p:cNvPr>
          <p:cNvSpPr/>
          <p:nvPr/>
        </p:nvSpPr>
        <p:spPr>
          <a:xfrm>
            <a:off x="496167" y="3015343"/>
            <a:ext cx="3585975" cy="5878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0A14D-08E6-DA61-B3C9-D5270E28F85F}"/>
              </a:ext>
            </a:extLst>
          </p:cNvPr>
          <p:cNvSpPr/>
          <p:nvPr/>
        </p:nvSpPr>
        <p:spPr>
          <a:xfrm>
            <a:off x="1284581" y="2121594"/>
            <a:ext cx="741772" cy="2766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413E5B-358D-65FA-DFED-E8023BC383C5}"/>
              </a:ext>
            </a:extLst>
          </p:cNvPr>
          <p:cNvSpPr/>
          <p:nvPr/>
        </p:nvSpPr>
        <p:spPr>
          <a:xfrm>
            <a:off x="8355196" y="2601148"/>
            <a:ext cx="1567544" cy="2726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010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3"/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33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674" name="Google Shape;674;p33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2" name="Google Shape;692;p33"/>
          <p:cNvSpPr txBox="1">
            <a:spLocks noGrp="1"/>
          </p:cNvSpPr>
          <p:nvPr>
            <p:ph type="title"/>
          </p:nvPr>
        </p:nvSpPr>
        <p:spPr>
          <a:xfrm>
            <a:off x="2187515" y="503445"/>
            <a:ext cx="5393100" cy="4651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Code Review</a:t>
            </a:r>
            <a:endParaRPr sz="2400" dirty="0"/>
          </a:p>
        </p:txBody>
      </p:sp>
      <p:sp>
        <p:nvSpPr>
          <p:cNvPr id="693" name="Google Shape;693;p33"/>
          <p:cNvSpPr txBox="1">
            <a:spLocks noGrp="1"/>
          </p:cNvSpPr>
          <p:nvPr>
            <p:ph type="body" idx="1"/>
          </p:nvPr>
        </p:nvSpPr>
        <p:spPr>
          <a:xfrm>
            <a:off x="7673915" y="3897214"/>
            <a:ext cx="53931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Cart working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 err="1"/>
              <a:t>pp.js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6B377-1DFC-05CD-0E88-97EDF0B61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15" y="1617564"/>
            <a:ext cx="7188200" cy="455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A2A256-73A2-A24A-5385-A7A6D1988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733" y="314224"/>
            <a:ext cx="5004329" cy="34653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C289B6-F8D6-72D9-DD4D-F21D838EF8E7}"/>
              </a:ext>
            </a:extLst>
          </p:cNvPr>
          <p:cNvSpPr/>
          <p:nvPr/>
        </p:nvSpPr>
        <p:spPr>
          <a:xfrm>
            <a:off x="671520" y="3603300"/>
            <a:ext cx="6687223" cy="1506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4A7E8-CD08-D148-F89D-27034B2DDC8C}"/>
              </a:ext>
            </a:extLst>
          </p:cNvPr>
          <p:cNvSpPr/>
          <p:nvPr/>
        </p:nvSpPr>
        <p:spPr>
          <a:xfrm>
            <a:off x="6467361" y="1084623"/>
            <a:ext cx="4712268" cy="15061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824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3"/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33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674" name="Google Shape;674;p33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2" name="Google Shape;692;p33"/>
          <p:cNvSpPr txBox="1">
            <a:spLocks noGrp="1"/>
          </p:cNvSpPr>
          <p:nvPr>
            <p:ph type="title"/>
          </p:nvPr>
        </p:nvSpPr>
        <p:spPr>
          <a:xfrm>
            <a:off x="2187515" y="503445"/>
            <a:ext cx="5393100" cy="4651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Code Review</a:t>
            </a:r>
            <a:endParaRPr sz="2400" dirty="0"/>
          </a:p>
        </p:txBody>
      </p:sp>
      <p:sp>
        <p:nvSpPr>
          <p:cNvPr id="693" name="Google Shape;693;p33"/>
          <p:cNvSpPr txBox="1">
            <a:spLocks noGrp="1"/>
          </p:cNvSpPr>
          <p:nvPr>
            <p:ph type="body" idx="1"/>
          </p:nvPr>
        </p:nvSpPr>
        <p:spPr>
          <a:xfrm>
            <a:off x="6467961" y="4271164"/>
            <a:ext cx="53931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Cart working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Cart.js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B7B0F-E847-CD1D-6791-CA1A13B9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09" y="1590545"/>
            <a:ext cx="4305300" cy="435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C01222-1829-2795-85A5-232AECA59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738" y="316668"/>
            <a:ext cx="5619547" cy="3843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59FFA6-D305-5AED-4BCE-CD1926AF51E7}"/>
              </a:ext>
            </a:extLst>
          </p:cNvPr>
          <p:cNvSpPr/>
          <p:nvPr/>
        </p:nvSpPr>
        <p:spPr>
          <a:xfrm>
            <a:off x="1560781" y="1796457"/>
            <a:ext cx="2216561" cy="7181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12454-C383-3932-84E1-E5719BD8E18B}"/>
              </a:ext>
            </a:extLst>
          </p:cNvPr>
          <p:cNvSpPr/>
          <p:nvPr/>
        </p:nvSpPr>
        <p:spPr>
          <a:xfrm>
            <a:off x="2854335" y="4963886"/>
            <a:ext cx="923007" cy="3035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EF62AE-05F0-9A84-5395-9D6CA0321CEF}"/>
              </a:ext>
            </a:extLst>
          </p:cNvPr>
          <p:cNvSpPr/>
          <p:nvPr/>
        </p:nvSpPr>
        <p:spPr>
          <a:xfrm>
            <a:off x="10437465" y="1894114"/>
            <a:ext cx="774821" cy="2614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1E248-3CD2-8C82-7281-3236B8BFC0FD}"/>
              </a:ext>
            </a:extLst>
          </p:cNvPr>
          <p:cNvSpPr/>
          <p:nvPr/>
        </p:nvSpPr>
        <p:spPr>
          <a:xfrm>
            <a:off x="3182939" y="3608535"/>
            <a:ext cx="1247547" cy="3035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9940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"/>
          <p:cNvSpPr/>
          <p:nvPr/>
        </p:nvSpPr>
        <p:spPr>
          <a:xfrm>
            <a:off x="291676" y="344358"/>
            <a:ext cx="8326924" cy="6169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Yeseva One"/>
              </a:rPr>
              <a:t>0</a:t>
            </a:r>
            <a:r>
              <a:rPr lang="en-US" b="1" dirty="0">
                <a:solidFill>
                  <a:schemeClr val="accent3"/>
                </a:solidFill>
                <a:latin typeface="Yeseva One"/>
              </a:rPr>
              <a:t>4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Yeseva One"/>
            </a:endParaRPr>
          </a:p>
        </p:txBody>
      </p:sp>
      <p:sp>
        <p:nvSpPr>
          <p:cNvPr id="491" name="Google Shape;491;p21"/>
          <p:cNvSpPr txBox="1">
            <a:spLocks noGrp="1"/>
          </p:cNvSpPr>
          <p:nvPr>
            <p:ph type="title"/>
          </p:nvPr>
        </p:nvSpPr>
        <p:spPr>
          <a:xfrm>
            <a:off x="1229300" y="2395946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89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6228392" y="1909528"/>
            <a:ext cx="3232800" cy="39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2735985" y="1909528"/>
            <a:ext cx="3232800" cy="39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 txBox="1">
            <a:spLocks noGrp="1"/>
          </p:cNvSpPr>
          <p:nvPr>
            <p:ph type="title"/>
          </p:nvPr>
        </p:nvSpPr>
        <p:spPr>
          <a:xfrm>
            <a:off x="928650" y="669575"/>
            <a:ext cx="103422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613" name="Google Shape;613;p30"/>
          <p:cNvSpPr txBox="1">
            <a:spLocks noGrp="1"/>
          </p:cNvSpPr>
          <p:nvPr>
            <p:ph type="subTitle" idx="1"/>
          </p:nvPr>
        </p:nvSpPr>
        <p:spPr>
          <a:xfrm>
            <a:off x="2767837" y="2100628"/>
            <a:ext cx="3184200" cy="610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Struggle</a:t>
            </a:r>
            <a:endParaRPr sz="3000" dirty="0"/>
          </a:p>
        </p:txBody>
      </p:sp>
      <p:sp>
        <p:nvSpPr>
          <p:cNvPr id="614" name="Google Shape;614;p30"/>
          <p:cNvSpPr txBox="1">
            <a:spLocks noGrp="1"/>
          </p:cNvSpPr>
          <p:nvPr>
            <p:ph type="subTitle" idx="2"/>
          </p:nvPr>
        </p:nvSpPr>
        <p:spPr>
          <a:xfrm>
            <a:off x="6268699" y="2100628"/>
            <a:ext cx="3184200" cy="610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Learning</a:t>
            </a:r>
          </a:p>
        </p:txBody>
      </p:sp>
      <p:sp>
        <p:nvSpPr>
          <p:cNvPr id="616" name="Google Shape;616;p30"/>
          <p:cNvSpPr txBox="1">
            <a:spLocks noGrp="1"/>
          </p:cNvSpPr>
          <p:nvPr>
            <p:ph type="body" idx="4"/>
          </p:nvPr>
        </p:nvSpPr>
        <p:spPr>
          <a:xfrm>
            <a:off x="2767837" y="3161078"/>
            <a:ext cx="3175800" cy="209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control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Dynamic Render HTML Tag</a:t>
            </a:r>
            <a:endParaRPr dirty="0"/>
          </a:p>
        </p:txBody>
      </p:sp>
      <p:sp>
        <p:nvSpPr>
          <p:cNvPr id="617" name="Google Shape;617;p30"/>
          <p:cNvSpPr txBox="1">
            <a:spLocks noGrp="1"/>
          </p:cNvSpPr>
          <p:nvPr>
            <p:ph type="body" idx="5"/>
          </p:nvPr>
        </p:nvSpPr>
        <p:spPr>
          <a:xfrm>
            <a:off x="6259286" y="3165227"/>
            <a:ext cx="3175800" cy="208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use Class in </a:t>
            </a:r>
            <a:r>
              <a:rPr lang="en-US" dirty="0" err="1"/>
              <a:t>Javascript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"/>
          <p:cNvSpPr/>
          <p:nvPr/>
        </p:nvSpPr>
        <p:spPr>
          <a:xfrm>
            <a:off x="4189500" y="-8025"/>
            <a:ext cx="80025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 txBox="1">
            <a:spLocks noGrp="1"/>
          </p:cNvSpPr>
          <p:nvPr>
            <p:ph type="title"/>
          </p:nvPr>
        </p:nvSpPr>
        <p:spPr>
          <a:xfrm>
            <a:off x="6290600" y="2010925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grpSp>
        <p:nvGrpSpPr>
          <p:cNvPr id="756" name="Google Shape;756;p35"/>
          <p:cNvGrpSpPr/>
          <p:nvPr/>
        </p:nvGrpSpPr>
        <p:grpSpPr>
          <a:xfrm>
            <a:off x="-3729" y="-83395"/>
            <a:ext cx="3659734" cy="7184887"/>
            <a:chOff x="-79929" y="-83395"/>
            <a:chExt cx="3659734" cy="7184887"/>
          </a:xfrm>
        </p:grpSpPr>
        <p:sp>
          <p:nvSpPr>
            <p:cNvPr id="757" name="Google Shape;757;p35"/>
            <p:cNvSpPr/>
            <p:nvPr/>
          </p:nvSpPr>
          <p:spPr>
            <a:xfrm rot="10800000">
              <a:off x="1881169" y="0"/>
              <a:ext cx="1423800" cy="2245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 rot="10800000">
              <a:off x="1523519" y="125"/>
              <a:ext cx="1143600" cy="18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 flipH="1">
              <a:off x="353906" y="3535432"/>
              <a:ext cx="1443600" cy="144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 flipH="1">
              <a:off x="758473" y="2782024"/>
              <a:ext cx="634500" cy="63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 flipH="1">
              <a:off x="1900011" y="4680157"/>
              <a:ext cx="1679793" cy="1220440"/>
            </a:xfrm>
            <a:custGeom>
              <a:avLst/>
              <a:gdLst/>
              <a:ahLst/>
              <a:cxnLst/>
              <a:rect l="l" t="t" r="r" b="b"/>
              <a:pathLst>
                <a:path w="1555364" h="1130037" extrusionOk="0">
                  <a:moveTo>
                    <a:pt x="232" y="786699"/>
                  </a:moveTo>
                  <a:cubicBezTo>
                    <a:pt x="-7828" y="760106"/>
                    <a:pt x="196976" y="649768"/>
                    <a:pt x="230827" y="631728"/>
                  </a:cubicBezTo>
                  <a:cubicBezTo>
                    <a:pt x="364031" y="560729"/>
                    <a:pt x="492676" y="484081"/>
                    <a:pt x="626540" y="414653"/>
                  </a:cubicBezTo>
                  <a:cubicBezTo>
                    <a:pt x="721762" y="365276"/>
                    <a:pt x="823898" y="332043"/>
                    <a:pt x="919529" y="284151"/>
                  </a:cubicBezTo>
                  <a:cubicBezTo>
                    <a:pt x="1073853" y="206865"/>
                    <a:pt x="1232540" y="140409"/>
                    <a:pt x="1386350" y="62638"/>
                  </a:cubicBezTo>
                  <a:cubicBezTo>
                    <a:pt x="1404885" y="53275"/>
                    <a:pt x="1521938" y="-22087"/>
                    <a:pt x="1530425" y="6393"/>
                  </a:cubicBezTo>
                  <a:cubicBezTo>
                    <a:pt x="1555180" y="89374"/>
                    <a:pt x="1560562" y="203874"/>
                    <a:pt x="1550732" y="288799"/>
                  </a:cubicBezTo>
                  <a:cubicBezTo>
                    <a:pt x="1538816" y="391764"/>
                    <a:pt x="1535749" y="496978"/>
                    <a:pt x="1496906" y="595199"/>
                  </a:cubicBezTo>
                  <a:cubicBezTo>
                    <a:pt x="1398208" y="844783"/>
                    <a:pt x="1145672" y="1066011"/>
                    <a:pt x="893879" y="1114846"/>
                  </a:cubicBezTo>
                  <a:cubicBezTo>
                    <a:pt x="688196" y="1154726"/>
                    <a:pt x="446556" y="1115512"/>
                    <a:pt x="275215" y="1004012"/>
                  </a:cubicBezTo>
                  <a:cubicBezTo>
                    <a:pt x="213104" y="963589"/>
                    <a:pt x="6486" y="807341"/>
                    <a:pt x="232" y="78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 flipH="1">
              <a:off x="1433473" y="5561024"/>
              <a:ext cx="1493497" cy="1281241"/>
            </a:xfrm>
            <a:custGeom>
              <a:avLst/>
              <a:gdLst/>
              <a:ahLst/>
              <a:cxnLst/>
              <a:rect l="l" t="t" r="r" b="b"/>
              <a:pathLst>
                <a:path w="1382868" h="1186334" extrusionOk="0">
                  <a:moveTo>
                    <a:pt x="467097" y="35491"/>
                  </a:moveTo>
                  <a:cubicBezTo>
                    <a:pt x="233382" y="101500"/>
                    <a:pt x="149619" y="254976"/>
                    <a:pt x="122654" y="298124"/>
                  </a:cubicBezTo>
                  <a:cubicBezTo>
                    <a:pt x="49968" y="414415"/>
                    <a:pt x="27566" y="565958"/>
                    <a:pt x="5667" y="697308"/>
                  </a:cubicBezTo>
                  <a:cubicBezTo>
                    <a:pt x="-1571" y="740732"/>
                    <a:pt x="1591" y="859604"/>
                    <a:pt x="1591" y="859604"/>
                  </a:cubicBezTo>
                  <a:cubicBezTo>
                    <a:pt x="-6744" y="934537"/>
                    <a:pt x="18793" y="1013823"/>
                    <a:pt x="51950" y="1080146"/>
                  </a:cubicBezTo>
                  <a:cubicBezTo>
                    <a:pt x="105613" y="1187483"/>
                    <a:pt x="267948" y="1213610"/>
                    <a:pt x="365646" y="1157784"/>
                  </a:cubicBezTo>
                  <a:cubicBezTo>
                    <a:pt x="456305" y="1105978"/>
                    <a:pt x="487594" y="1010585"/>
                    <a:pt x="542677" y="927956"/>
                  </a:cubicBezTo>
                  <a:cubicBezTo>
                    <a:pt x="590503" y="856213"/>
                    <a:pt x="655311" y="792177"/>
                    <a:pt x="710394" y="726073"/>
                  </a:cubicBezTo>
                  <a:cubicBezTo>
                    <a:pt x="820636" y="593780"/>
                    <a:pt x="1001011" y="545936"/>
                    <a:pt x="1132799" y="443428"/>
                  </a:cubicBezTo>
                  <a:cubicBezTo>
                    <a:pt x="1206599" y="386031"/>
                    <a:pt x="1360256" y="327995"/>
                    <a:pt x="1381268" y="222915"/>
                  </a:cubicBezTo>
                  <a:cubicBezTo>
                    <a:pt x="1405185" y="103338"/>
                    <a:pt x="1154411" y="43893"/>
                    <a:pt x="1073792" y="36558"/>
                  </a:cubicBezTo>
                  <a:cubicBezTo>
                    <a:pt x="792861" y="11021"/>
                    <a:pt x="700821" y="-30507"/>
                    <a:pt x="467097" y="35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3" name="Google Shape;763;p35"/>
            <p:cNvGrpSpPr/>
            <p:nvPr/>
          </p:nvGrpSpPr>
          <p:grpSpPr>
            <a:xfrm flipH="1">
              <a:off x="324685" y="5182183"/>
              <a:ext cx="1502034" cy="1675952"/>
              <a:chOff x="6415621" y="443747"/>
              <a:chExt cx="1388458" cy="1549225"/>
            </a:xfrm>
          </p:grpSpPr>
          <p:sp>
            <p:nvSpPr>
              <p:cNvPr id="764" name="Google Shape;764;p35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avLst/>
                <a:gdLst/>
                <a:ahLst/>
                <a:cxnLst/>
                <a:rect l="l" t="t" r="r" b="b"/>
                <a:pathLst>
                  <a:path w="1388458" h="1539461" extrusionOk="0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avLst/>
                <a:gdLst/>
                <a:ahLst/>
                <a:cxnLst/>
                <a:rect l="l" t="t" r="r" b="b"/>
                <a:pathLst>
                  <a:path w="1293894" h="1484418" extrusionOk="0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avLst/>
                <a:gdLst/>
                <a:ahLst/>
                <a:cxnLst/>
                <a:rect l="l" t="t" r="r" b="b"/>
                <a:pathLst>
                  <a:path w="1193711" h="1425319" extrusionOk="0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avLst/>
                <a:gdLst/>
                <a:ahLst/>
                <a:cxnLst/>
                <a:rect l="l" t="t" r="r" b="b"/>
                <a:pathLst>
                  <a:path w="1083068" h="1375325" extrusionOk="0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avLst/>
                <a:gdLst/>
                <a:ahLst/>
                <a:cxnLst/>
                <a:rect l="l" t="t" r="r" b="b"/>
                <a:pathLst>
                  <a:path w="980789" h="1325000" extrusionOk="0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avLst/>
                <a:gdLst/>
                <a:ahLst/>
                <a:cxnLst/>
                <a:rect l="l" t="t" r="r" b="b"/>
                <a:pathLst>
                  <a:path w="872242" h="1265728" extrusionOk="0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avLst/>
                <a:gdLst/>
                <a:ahLst/>
                <a:cxnLst/>
                <a:rect l="l" t="t" r="r" b="b"/>
                <a:pathLst>
                  <a:path w="755294" h="1202497" extrusionOk="0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avLst/>
                <a:gdLst/>
                <a:ahLst/>
                <a:cxnLst/>
                <a:rect l="l" t="t" r="r" b="b"/>
                <a:pathLst>
                  <a:path w="666583" h="1144400" extrusionOk="0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avLst/>
                <a:gdLst/>
                <a:ahLst/>
                <a:cxnLst/>
                <a:rect l="l" t="t" r="r" b="b"/>
                <a:pathLst>
                  <a:path w="570102" h="1080568" extrusionOk="0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avLst/>
                <a:gdLst/>
                <a:ahLst/>
                <a:cxnLst/>
                <a:rect l="l" t="t" r="r" b="b"/>
                <a:pathLst>
                  <a:path w="456517" h="1015038" extrusionOk="0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5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avLst/>
                <a:gdLst/>
                <a:ahLst/>
                <a:cxnLst/>
                <a:rect l="l" t="t" r="r" b="b"/>
                <a:pathLst>
                  <a:path w="346166" h="942672" extrusionOk="0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5" name="Google Shape;775;p35"/>
            <p:cNvGrpSpPr/>
            <p:nvPr/>
          </p:nvGrpSpPr>
          <p:grpSpPr>
            <a:xfrm flipH="1">
              <a:off x="1681026" y="4599830"/>
              <a:ext cx="1812954" cy="2501662"/>
              <a:chOff x="259396" y="3664530"/>
              <a:chExt cx="1812954" cy="2501662"/>
            </a:xfrm>
          </p:grpSpPr>
          <p:sp>
            <p:nvSpPr>
              <p:cNvPr id="776" name="Google Shape;776;p35"/>
              <p:cNvSpPr/>
              <p:nvPr/>
            </p:nvSpPr>
            <p:spPr>
              <a:xfrm>
                <a:off x="1060156" y="4349599"/>
                <a:ext cx="684212" cy="1597125"/>
              </a:xfrm>
              <a:custGeom>
                <a:avLst/>
                <a:gdLst/>
                <a:ahLst/>
                <a:cxnLst/>
                <a:rect l="l" t="t" r="r" b="b"/>
                <a:pathLst>
                  <a:path w="684212" h="1597125" extrusionOk="0">
                    <a:moveTo>
                      <a:pt x="676362" y="405"/>
                    </a:moveTo>
                    <a:cubicBezTo>
                      <a:pt x="673780" y="-310"/>
                      <a:pt x="671142" y="-119"/>
                      <a:pt x="668618" y="1300"/>
                    </a:cubicBezTo>
                    <a:cubicBezTo>
                      <a:pt x="649539" y="12054"/>
                      <a:pt x="634233" y="28647"/>
                      <a:pt x="613259" y="57860"/>
                    </a:cubicBezTo>
                    <a:cubicBezTo>
                      <a:pt x="610601" y="61556"/>
                      <a:pt x="601533" y="74567"/>
                      <a:pt x="599857" y="76910"/>
                    </a:cubicBezTo>
                    <a:cubicBezTo>
                      <a:pt x="594866" y="83882"/>
                      <a:pt x="591037" y="89007"/>
                      <a:pt x="587360" y="93579"/>
                    </a:cubicBezTo>
                    <a:cubicBezTo>
                      <a:pt x="523019" y="173589"/>
                      <a:pt x="479899" y="245312"/>
                      <a:pt x="401327" y="393911"/>
                    </a:cubicBezTo>
                    <a:cubicBezTo>
                      <a:pt x="390640" y="414104"/>
                      <a:pt x="381506" y="430440"/>
                      <a:pt x="361141" y="465939"/>
                    </a:cubicBezTo>
                    <a:cubicBezTo>
                      <a:pt x="360741" y="466635"/>
                      <a:pt x="333100" y="514993"/>
                      <a:pt x="323041" y="533805"/>
                    </a:cubicBezTo>
                    <a:cubicBezTo>
                      <a:pt x="304734" y="568047"/>
                      <a:pt x="292876" y="599632"/>
                      <a:pt x="271244" y="664774"/>
                    </a:cubicBezTo>
                    <a:cubicBezTo>
                      <a:pt x="270359" y="667450"/>
                      <a:pt x="270349" y="667460"/>
                      <a:pt x="269463" y="670136"/>
                    </a:cubicBezTo>
                    <a:cubicBezTo>
                      <a:pt x="252918" y="720000"/>
                      <a:pt x="244603" y="742602"/>
                      <a:pt x="233144" y="768663"/>
                    </a:cubicBezTo>
                    <a:cubicBezTo>
                      <a:pt x="137275" y="986709"/>
                      <a:pt x="72038" y="1169218"/>
                      <a:pt x="28062" y="1355041"/>
                    </a:cubicBezTo>
                    <a:cubicBezTo>
                      <a:pt x="19327" y="1391941"/>
                      <a:pt x="14822" y="1427679"/>
                      <a:pt x="9907" y="1484819"/>
                    </a:cubicBezTo>
                    <a:cubicBezTo>
                      <a:pt x="9450" y="1490086"/>
                      <a:pt x="8935" y="1494173"/>
                      <a:pt x="8116" y="1503869"/>
                    </a:cubicBezTo>
                    <a:cubicBezTo>
                      <a:pt x="4706" y="1544684"/>
                      <a:pt x="3020" y="1562715"/>
                      <a:pt x="87" y="1585127"/>
                    </a:cubicBezTo>
                    <a:cubicBezTo>
                      <a:pt x="-666" y="1590861"/>
                      <a:pt x="3573" y="1596281"/>
                      <a:pt x="9307" y="1597033"/>
                    </a:cubicBezTo>
                    <a:cubicBezTo>
                      <a:pt x="15050" y="1597786"/>
                      <a:pt x="20165" y="1593842"/>
                      <a:pt x="20918" y="1588108"/>
                    </a:cubicBezTo>
                    <a:cubicBezTo>
                      <a:pt x="23918" y="1565257"/>
                      <a:pt x="25814" y="1546503"/>
                      <a:pt x="29252" y="1505355"/>
                    </a:cubicBezTo>
                    <a:cubicBezTo>
                      <a:pt x="30062" y="1495677"/>
                      <a:pt x="30290" y="1491849"/>
                      <a:pt x="30738" y="1486610"/>
                    </a:cubicBezTo>
                    <a:cubicBezTo>
                      <a:pt x="35577" y="1430412"/>
                      <a:pt x="40168" y="1395465"/>
                      <a:pt x="48597" y="1359804"/>
                    </a:cubicBezTo>
                    <a:cubicBezTo>
                      <a:pt x="92250" y="1175371"/>
                      <a:pt x="157097" y="993967"/>
                      <a:pt x="252499" y="776997"/>
                    </a:cubicBezTo>
                    <a:cubicBezTo>
                      <a:pt x="264301" y="750137"/>
                      <a:pt x="272359" y="727172"/>
                      <a:pt x="289104" y="676680"/>
                    </a:cubicBezTo>
                    <a:cubicBezTo>
                      <a:pt x="289990" y="674013"/>
                      <a:pt x="290009" y="673994"/>
                      <a:pt x="290894" y="671327"/>
                    </a:cubicBezTo>
                    <a:cubicBezTo>
                      <a:pt x="312145" y="607300"/>
                      <a:pt x="323937" y="576477"/>
                      <a:pt x="341491" y="543635"/>
                    </a:cubicBezTo>
                    <a:cubicBezTo>
                      <a:pt x="351426" y="525061"/>
                      <a:pt x="359932" y="509764"/>
                      <a:pt x="378401" y="477550"/>
                    </a:cubicBezTo>
                    <a:cubicBezTo>
                      <a:pt x="378801" y="476855"/>
                      <a:pt x="408947" y="424210"/>
                      <a:pt x="419777" y="403732"/>
                    </a:cubicBezTo>
                    <a:cubicBezTo>
                      <a:pt x="497758" y="256256"/>
                      <a:pt x="540469" y="185342"/>
                      <a:pt x="603734" y="106676"/>
                    </a:cubicBezTo>
                    <a:cubicBezTo>
                      <a:pt x="607696" y="101742"/>
                      <a:pt x="611630" y="96379"/>
                      <a:pt x="616830" y="89111"/>
                    </a:cubicBezTo>
                    <a:cubicBezTo>
                      <a:pt x="618545" y="86711"/>
                      <a:pt x="627622" y="73976"/>
                      <a:pt x="630223" y="70357"/>
                    </a:cubicBezTo>
                    <a:cubicBezTo>
                      <a:pt x="649511" y="43506"/>
                      <a:pt x="663112" y="28265"/>
                      <a:pt x="678743" y="19455"/>
                    </a:cubicBezTo>
                    <a:cubicBezTo>
                      <a:pt x="683782" y="16616"/>
                      <a:pt x="685744" y="10206"/>
                      <a:pt x="682905" y="5167"/>
                    </a:cubicBezTo>
                    <a:cubicBezTo>
                      <a:pt x="681486" y="2653"/>
                      <a:pt x="678943" y="1129"/>
                      <a:pt x="676362" y="4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>
                <a:off x="1316492" y="4740748"/>
                <a:ext cx="499154" cy="365381"/>
              </a:xfrm>
              <a:custGeom>
                <a:avLst/>
                <a:gdLst/>
                <a:ahLst/>
                <a:cxnLst/>
                <a:rect l="l" t="t" r="r" b="b"/>
                <a:pathLst>
                  <a:path w="499154" h="365381" extrusionOk="0">
                    <a:moveTo>
                      <a:pt x="5412" y="353378"/>
                    </a:moveTo>
                    <a:cubicBezTo>
                      <a:pt x="32558" y="202568"/>
                      <a:pt x="209390" y="160696"/>
                      <a:pt x="326624" y="108385"/>
                    </a:cubicBezTo>
                    <a:cubicBezTo>
                      <a:pt x="362504" y="92374"/>
                      <a:pt x="414949" y="65732"/>
                      <a:pt x="443295" y="38690"/>
                    </a:cubicBezTo>
                    <a:cubicBezTo>
                      <a:pt x="453020" y="29413"/>
                      <a:pt x="468136" y="20117"/>
                      <a:pt x="479671" y="13097"/>
                    </a:cubicBezTo>
                    <a:cubicBezTo>
                      <a:pt x="485958" y="9277"/>
                      <a:pt x="502846" y="-4439"/>
                      <a:pt x="498426" y="1448"/>
                    </a:cubicBezTo>
                    <a:cubicBezTo>
                      <a:pt x="480138" y="25813"/>
                      <a:pt x="449210" y="42177"/>
                      <a:pt x="428189" y="64532"/>
                    </a:cubicBezTo>
                    <a:cubicBezTo>
                      <a:pt x="393213" y="101717"/>
                      <a:pt x="358647" y="152781"/>
                      <a:pt x="314698" y="179508"/>
                    </a:cubicBezTo>
                    <a:cubicBezTo>
                      <a:pt x="267597" y="208140"/>
                      <a:pt x="213886" y="222237"/>
                      <a:pt x="166242" y="249641"/>
                    </a:cubicBezTo>
                    <a:cubicBezTo>
                      <a:pt x="127161" y="272110"/>
                      <a:pt x="91175" y="299494"/>
                      <a:pt x="52542" y="322993"/>
                    </a:cubicBezTo>
                    <a:cubicBezTo>
                      <a:pt x="38673" y="331423"/>
                      <a:pt x="27243" y="338976"/>
                      <a:pt x="15480" y="349501"/>
                    </a:cubicBezTo>
                    <a:cubicBezTo>
                      <a:pt x="10289" y="354130"/>
                      <a:pt x="-2322" y="370303"/>
                      <a:pt x="373" y="363903"/>
                    </a:cubicBezTo>
                    <a:cubicBezTo>
                      <a:pt x="3107" y="357426"/>
                      <a:pt x="4983" y="355749"/>
                      <a:pt x="5412" y="3533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1426327" y="4286272"/>
                <a:ext cx="579329" cy="543086"/>
              </a:xfrm>
              <a:custGeom>
                <a:avLst/>
                <a:gdLst/>
                <a:ahLst/>
                <a:cxnLst/>
                <a:rect l="l" t="t" r="r" b="b"/>
                <a:pathLst>
                  <a:path w="579329" h="543086" extrusionOk="0">
                    <a:moveTo>
                      <a:pt x="0" y="543087"/>
                    </a:moveTo>
                    <a:cubicBezTo>
                      <a:pt x="3705" y="522770"/>
                      <a:pt x="34147" y="496243"/>
                      <a:pt x="44625" y="477926"/>
                    </a:cubicBezTo>
                    <a:cubicBezTo>
                      <a:pt x="63741" y="444522"/>
                      <a:pt x="76610" y="396002"/>
                      <a:pt x="105061" y="368875"/>
                    </a:cubicBezTo>
                    <a:cubicBezTo>
                      <a:pt x="192700" y="285302"/>
                      <a:pt x="294694" y="225628"/>
                      <a:pt x="397897" y="159773"/>
                    </a:cubicBezTo>
                    <a:cubicBezTo>
                      <a:pt x="440884" y="132331"/>
                      <a:pt x="481384" y="89059"/>
                      <a:pt x="519389" y="55093"/>
                    </a:cubicBezTo>
                    <a:cubicBezTo>
                      <a:pt x="536305" y="39967"/>
                      <a:pt x="553564" y="27118"/>
                      <a:pt x="569490" y="11201"/>
                    </a:cubicBezTo>
                    <a:cubicBezTo>
                      <a:pt x="573005" y="7696"/>
                      <a:pt x="579329" y="0"/>
                      <a:pt x="579329" y="0"/>
                    </a:cubicBezTo>
                    <a:cubicBezTo>
                      <a:pt x="579329" y="0"/>
                      <a:pt x="575224" y="7382"/>
                      <a:pt x="572691" y="10754"/>
                    </a:cubicBezTo>
                    <a:cubicBezTo>
                      <a:pt x="561604" y="25518"/>
                      <a:pt x="552974" y="42729"/>
                      <a:pt x="541792" y="57617"/>
                    </a:cubicBezTo>
                    <a:cubicBezTo>
                      <a:pt x="516388" y="91459"/>
                      <a:pt x="492776" y="132874"/>
                      <a:pt x="462839" y="162773"/>
                    </a:cubicBezTo>
                    <a:cubicBezTo>
                      <a:pt x="380276" y="245259"/>
                      <a:pt x="270853" y="287579"/>
                      <a:pt x="192414" y="374409"/>
                    </a:cubicBezTo>
                    <a:cubicBezTo>
                      <a:pt x="149447" y="421977"/>
                      <a:pt x="115814" y="467935"/>
                      <a:pt x="64284" y="506987"/>
                    </a:cubicBezTo>
                    <a:cubicBezTo>
                      <a:pt x="59979" y="510245"/>
                      <a:pt x="19383" y="537420"/>
                      <a:pt x="15554" y="531886"/>
                    </a:cubicBezTo>
                    <a:cubicBezTo>
                      <a:pt x="11611" y="526180"/>
                      <a:pt x="36881" y="493957"/>
                      <a:pt x="39824" y="490042"/>
                    </a:cubicBezTo>
                    <a:cubicBezTo>
                      <a:pt x="68294" y="452123"/>
                      <a:pt x="80543" y="407241"/>
                      <a:pt x="108490" y="3700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1645711" y="4008904"/>
                <a:ext cx="426639" cy="441396"/>
              </a:xfrm>
              <a:custGeom>
                <a:avLst/>
                <a:gdLst/>
                <a:ahLst/>
                <a:cxnLst/>
                <a:rect l="l" t="t" r="r" b="b"/>
                <a:pathLst>
                  <a:path w="426639" h="441396" extrusionOk="0">
                    <a:moveTo>
                      <a:pt x="1044" y="441160"/>
                    </a:moveTo>
                    <a:cubicBezTo>
                      <a:pt x="-2938" y="443151"/>
                      <a:pt x="5625" y="432006"/>
                      <a:pt x="7454" y="428816"/>
                    </a:cubicBezTo>
                    <a:cubicBezTo>
                      <a:pt x="14198" y="417024"/>
                      <a:pt x="20503" y="405717"/>
                      <a:pt x="28742" y="394754"/>
                    </a:cubicBezTo>
                    <a:cubicBezTo>
                      <a:pt x="49250" y="367437"/>
                      <a:pt x="69366" y="332765"/>
                      <a:pt x="84130" y="301933"/>
                    </a:cubicBezTo>
                    <a:cubicBezTo>
                      <a:pt x="131374" y="203283"/>
                      <a:pt x="217147" y="136903"/>
                      <a:pt x="302424" y="74038"/>
                    </a:cubicBezTo>
                    <a:cubicBezTo>
                      <a:pt x="328961" y="54464"/>
                      <a:pt x="358917" y="39481"/>
                      <a:pt x="387521" y="23536"/>
                    </a:cubicBezTo>
                    <a:cubicBezTo>
                      <a:pt x="400817" y="16126"/>
                      <a:pt x="426640" y="0"/>
                      <a:pt x="426640" y="0"/>
                    </a:cubicBezTo>
                    <a:cubicBezTo>
                      <a:pt x="426640" y="0"/>
                      <a:pt x="420277" y="4667"/>
                      <a:pt x="417943" y="7772"/>
                    </a:cubicBezTo>
                    <a:cubicBezTo>
                      <a:pt x="407790" y="21298"/>
                      <a:pt x="394702" y="33014"/>
                      <a:pt x="384311" y="46863"/>
                    </a:cubicBezTo>
                    <a:cubicBezTo>
                      <a:pt x="357898" y="82039"/>
                      <a:pt x="327847" y="114443"/>
                      <a:pt x="301700" y="149276"/>
                    </a:cubicBezTo>
                    <a:cubicBezTo>
                      <a:pt x="264058" y="199406"/>
                      <a:pt x="227139" y="251870"/>
                      <a:pt x="182933" y="296037"/>
                    </a:cubicBezTo>
                    <a:cubicBezTo>
                      <a:pt x="156035" y="322897"/>
                      <a:pt x="126317" y="334737"/>
                      <a:pt x="98656" y="361121"/>
                    </a:cubicBezTo>
                    <a:cubicBezTo>
                      <a:pt x="80101" y="378809"/>
                      <a:pt x="43182" y="401831"/>
                      <a:pt x="20722" y="41304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1388329" y="4191271"/>
                <a:ext cx="110033" cy="635808"/>
              </a:xfrm>
              <a:custGeom>
                <a:avLst/>
                <a:gdLst/>
                <a:ahLst/>
                <a:cxnLst/>
                <a:rect l="l" t="t" r="r" b="b"/>
                <a:pathLst>
                  <a:path w="110033" h="635808" extrusionOk="0">
                    <a:moveTo>
                      <a:pt x="38769" y="633231"/>
                    </a:moveTo>
                    <a:cubicBezTo>
                      <a:pt x="16729" y="653500"/>
                      <a:pt x="-245" y="548134"/>
                      <a:pt x="3" y="530485"/>
                    </a:cubicBezTo>
                    <a:cubicBezTo>
                      <a:pt x="1908" y="397868"/>
                      <a:pt x="41713" y="266537"/>
                      <a:pt x="55390" y="134693"/>
                    </a:cubicBezTo>
                    <a:cubicBezTo>
                      <a:pt x="59515" y="94983"/>
                      <a:pt x="65458" y="36652"/>
                      <a:pt x="89852" y="4562"/>
                    </a:cubicBezTo>
                    <a:cubicBezTo>
                      <a:pt x="89985" y="4390"/>
                      <a:pt x="92100" y="-229"/>
                      <a:pt x="93319" y="9"/>
                    </a:cubicBezTo>
                    <a:cubicBezTo>
                      <a:pt x="95596" y="438"/>
                      <a:pt x="92195" y="51806"/>
                      <a:pt x="92005" y="53987"/>
                    </a:cubicBezTo>
                    <a:cubicBezTo>
                      <a:pt x="89319" y="83676"/>
                      <a:pt x="97129" y="117147"/>
                      <a:pt x="101653" y="146551"/>
                    </a:cubicBezTo>
                    <a:cubicBezTo>
                      <a:pt x="120875" y="271367"/>
                      <a:pt x="105273" y="397440"/>
                      <a:pt x="72735" y="518131"/>
                    </a:cubicBezTo>
                    <a:cubicBezTo>
                      <a:pt x="62763" y="555136"/>
                      <a:pt x="64696" y="609380"/>
                      <a:pt x="38769" y="633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822665" y="4139149"/>
                <a:ext cx="450147" cy="2027043"/>
              </a:xfrm>
              <a:custGeom>
                <a:avLst/>
                <a:gdLst/>
                <a:ahLst/>
                <a:cxnLst/>
                <a:rect l="l" t="t" r="r" b="b"/>
                <a:pathLst>
                  <a:path w="450147" h="2027043" extrusionOk="0">
                    <a:moveTo>
                      <a:pt x="16427" y="0"/>
                    </a:moveTo>
                    <a:cubicBezTo>
                      <a:pt x="14436" y="562"/>
                      <a:pt x="12626" y="1191"/>
                      <a:pt x="10169" y="1791"/>
                    </a:cubicBezTo>
                    <a:cubicBezTo>
                      <a:pt x="9997" y="1943"/>
                      <a:pt x="9778" y="2238"/>
                      <a:pt x="9578" y="2381"/>
                    </a:cubicBezTo>
                    <a:cubicBezTo>
                      <a:pt x="8978" y="2838"/>
                      <a:pt x="8150" y="3048"/>
                      <a:pt x="7197" y="3572"/>
                    </a:cubicBezTo>
                    <a:cubicBezTo>
                      <a:pt x="5511" y="4515"/>
                      <a:pt x="3292" y="5829"/>
                      <a:pt x="949" y="6848"/>
                    </a:cubicBezTo>
                    <a:cubicBezTo>
                      <a:pt x="-3452" y="8763"/>
                      <a:pt x="8407" y="22393"/>
                      <a:pt x="17017" y="44653"/>
                    </a:cubicBezTo>
                    <a:cubicBezTo>
                      <a:pt x="19465" y="50968"/>
                      <a:pt x="28971" y="78591"/>
                      <a:pt x="31010" y="83048"/>
                    </a:cubicBezTo>
                    <a:cubicBezTo>
                      <a:pt x="50460" y="125625"/>
                      <a:pt x="65671" y="166049"/>
                      <a:pt x="89941" y="237830"/>
                    </a:cubicBezTo>
                    <a:cubicBezTo>
                      <a:pt x="91427" y="242221"/>
                      <a:pt x="116973" y="317992"/>
                      <a:pt x="125964" y="342309"/>
                    </a:cubicBezTo>
                    <a:cubicBezTo>
                      <a:pt x="243084" y="659254"/>
                      <a:pt x="304348" y="839448"/>
                      <a:pt x="359622" y="1044483"/>
                    </a:cubicBezTo>
                    <a:cubicBezTo>
                      <a:pt x="381015" y="1123845"/>
                      <a:pt x="394522" y="1208027"/>
                      <a:pt x="406647" y="1324280"/>
                    </a:cubicBezTo>
                    <a:cubicBezTo>
                      <a:pt x="409314" y="1349826"/>
                      <a:pt x="418953" y="1453325"/>
                      <a:pt x="420344" y="1467450"/>
                    </a:cubicBezTo>
                    <a:cubicBezTo>
                      <a:pt x="425964" y="1524524"/>
                      <a:pt x="428450" y="1582245"/>
                      <a:pt x="428974" y="1653483"/>
                    </a:cubicBezTo>
                    <a:cubicBezTo>
                      <a:pt x="429183" y="1680924"/>
                      <a:pt x="428516" y="1821732"/>
                      <a:pt x="428678" y="1848745"/>
                    </a:cubicBezTo>
                    <a:cubicBezTo>
                      <a:pt x="428945" y="1893579"/>
                      <a:pt x="426430" y="1930136"/>
                      <a:pt x="419449" y="1964531"/>
                    </a:cubicBezTo>
                    <a:cubicBezTo>
                      <a:pt x="418582" y="1968798"/>
                      <a:pt x="416429" y="1976514"/>
                      <a:pt x="413495" y="1986267"/>
                    </a:cubicBezTo>
                    <a:cubicBezTo>
                      <a:pt x="413019" y="1987839"/>
                      <a:pt x="404942" y="2013395"/>
                      <a:pt x="404866" y="2013652"/>
                    </a:cubicBezTo>
                    <a:cubicBezTo>
                      <a:pt x="404809" y="2013832"/>
                      <a:pt x="404723" y="2013804"/>
                      <a:pt x="404571" y="2014538"/>
                    </a:cubicBezTo>
                    <a:cubicBezTo>
                      <a:pt x="404504" y="2014918"/>
                      <a:pt x="404609" y="2015138"/>
                      <a:pt x="404571" y="2015433"/>
                    </a:cubicBezTo>
                    <a:lnTo>
                      <a:pt x="404571" y="2016328"/>
                    </a:lnTo>
                    <a:lnTo>
                      <a:pt x="404571" y="2018414"/>
                    </a:lnTo>
                    <a:lnTo>
                      <a:pt x="415877" y="2027044"/>
                    </a:lnTo>
                    <a:lnTo>
                      <a:pt x="423020" y="2023177"/>
                    </a:lnTo>
                    <a:lnTo>
                      <a:pt x="423916" y="2021986"/>
                    </a:lnTo>
                    <a:cubicBezTo>
                      <a:pt x="425402" y="2019415"/>
                      <a:pt x="425687" y="2016795"/>
                      <a:pt x="425106" y="2014242"/>
                    </a:cubicBezTo>
                    <a:lnTo>
                      <a:pt x="425402" y="2014538"/>
                    </a:lnTo>
                    <a:lnTo>
                      <a:pt x="425402" y="2016919"/>
                    </a:lnTo>
                    <a:cubicBezTo>
                      <a:pt x="425306" y="2018138"/>
                      <a:pt x="425440" y="2017909"/>
                      <a:pt x="425402" y="2018109"/>
                    </a:cubicBezTo>
                    <a:cubicBezTo>
                      <a:pt x="426183" y="2015642"/>
                      <a:pt x="433279" y="1993745"/>
                      <a:pt x="433736" y="1992220"/>
                    </a:cubicBezTo>
                    <a:cubicBezTo>
                      <a:pt x="436851" y="1981867"/>
                      <a:pt x="438956" y="1973789"/>
                      <a:pt x="439985" y="1968703"/>
                    </a:cubicBezTo>
                    <a:cubicBezTo>
                      <a:pt x="447300" y="1932699"/>
                      <a:pt x="450091" y="1894913"/>
                      <a:pt x="449814" y="1848745"/>
                    </a:cubicBezTo>
                    <a:cubicBezTo>
                      <a:pt x="449652" y="1821837"/>
                      <a:pt x="450310" y="1681048"/>
                      <a:pt x="450110" y="1653483"/>
                    </a:cubicBezTo>
                    <a:cubicBezTo>
                      <a:pt x="449576" y="1581665"/>
                      <a:pt x="447166" y="1523162"/>
                      <a:pt x="441480" y="1465364"/>
                    </a:cubicBezTo>
                    <a:cubicBezTo>
                      <a:pt x="440089" y="1451267"/>
                      <a:pt x="430164" y="1347531"/>
                      <a:pt x="427488" y="1321898"/>
                    </a:cubicBezTo>
                    <a:cubicBezTo>
                      <a:pt x="415258" y="1204627"/>
                      <a:pt x="401608" y="1119778"/>
                      <a:pt x="379863" y="1039120"/>
                    </a:cubicBezTo>
                    <a:cubicBezTo>
                      <a:pt x="324389" y="833314"/>
                      <a:pt x="262934" y="652377"/>
                      <a:pt x="145605" y="334870"/>
                    </a:cubicBezTo>
                    <a:cubicBezTo>
                      <a:pt x="136709" y="310801"/>
                      <a:pt x="129574" y="290122"/>
                      <a:pt x="115249" y="247650"/>
                    </a:cubicBezTo>
                    <a:cubicBezTo>
                      <a:pt x="111210" y="235677"/>
                      <a:pt x="111077" y="235677"/>
                      <a:pt x="109591" y="231286"/>
                    </a:cubicBezTo>
                    <a:cubicBezTo>
                      <a:pt x="85102" y="158858"/>
                      <a:pt x="69891" y="117824"/>
                      <a:pt x="50060" y="74419"/>
                    </a:cubicBezTo>
                    <a:cubicBezTo>
                      <a:pt x="48526" y="71056"/>
                      <a:pt x="39430" y="44358"/>
                      <a:pt x="36667" y="37214"/>
                    </a:cubicBezTo>
                    <a:cubicBezTo>
                      <a:pt x="30114" y="20279"/>
                      <a:pt x="23732" y="8163"/>
                      <a:pt x="16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502887" y="3664530"/>
                <a:ext cx="349749" cy="531038"/>
              </a:xfrm>
              <a:custGeom>
                <a:avLst/>
                <a:gdLst/>
                <a:ahLst/>
                <a:cxnLst/>
                <a:rect l="l" t="t" r="r" b="b"/>
                <a:pathLst>
                  <a:path w="349749" h="531038" extrusionOk="0">
                    <a:moveTo>
                      <a:pt x="345292" y="530350"/>
                    </a:moveTo>
                    <a:cubicBezTo>
                      <a:pt x="357512" y="530417"/>
                      <a:pt x="341148" y="396714"/>
                      <a:pt x="337272" y="377788"/>
                    </a:cubicBezTo>
                    <a:cubicBezTo>
                      <a:pt x="309325" y="241447"/>
                      <a:pt x="236278" y="146150"/>
                      <a:pt x="120654" y="69607"/>
                    </a:cubicBezTo>
                    <a:cubicBezTo>
                      <a:pt x="109272" y="62072"/>
                      <a:pt x="7597" y="-6260"/>
                      <a:pt x="328" y="465"/>
                    </a:cubicBezTo>
                    <a:cubicBezTo>
                      <a:pt x="-1144" y="1827"/>
                      <a:pt x="2720" y="3808"/>
                      <a:pt x="4392" y="4913"/>
                    </a:cubicBezTo>
                    <a:cubicBezTo>
                      <a:pt x="23179" y="17353"/>
                      <a:pt x="35828" y="32812"/>
                      <a:pt x="49179" y="51652"/>
                    </a:cubicBezTo>
                    <a:cubicBezTo>
                      <a:pt x="77773" y="92000"/>
                      <a:pt x="117721" y="134301"/>
                      <a:pt x="136247" y="180287"/>
                    </a:cubicBezTo>
                    <a:cubicBezTo>
                      <a:pt x="153287" y="222578"/>
                      <a:pt x="163126" y="276595"/>
                      <a:pt x="188015" y="314923"/>
                    </a:cubicBezTo>
                    <a:cubicBezTo>
                      <a:pt x="218362" y="361653"/>
                      <a:pt x="261034" y="397943"/>
                      <a:pt x="293142" y="443244"/>
                    </a:cubicBezTo>
                    <a:cubicBezTo>
                      <a:pt x="312859" y="471057"/>
                      <a:pt x="328795" y="499127"/>
                      <a:pt x="344825" y="528731"/>
                    </a:cubicBezTo>
                    <a:cubicBezTo>
                      <a:pt x="346978" y="532703"/>
                      <a:pt x="343273" y="530341"/>
                      <a:pt x="345292" y="530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633113" y="4255535"/>
                <a:ext cx="309080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309080" h="161443" extrusionOk="0">
                    <a:moveTo>
                      <a:pt x="16069" y="0"/>
                    </a:moveTo>
                    <a:cubicBezTo>
                      <a:pt x="16507" y="1962"/>
                      <a:pt x="16183" y="3886"/>
                      <a:pt x="15173" y="5953"/>
                    </a:cubicBezTo>
                    <a:cubicBezTo>
                      <a:pt x="13592" y="9211"/>
                      <a:pt x="10839" y="12525"/>
                      <a:pt x="8334" y="13392"/>
                    </a:cubicBezTo>
                    <a:cubicBezTo>
                      <a:pt x="5258" y="14459"/>
                      <a:pt x="4096" y="12563"/>
                      <a:pt x="2972" y="10716"/>
                    </a:cubicBezTo>
                    <a:cubicBezTo>
                      <a:pt x="3229" y="12592"/>
                      <a:pt x="1505" y="13611"/>
                      <a:pt x="0" y="14583"/>
                    </a:cubicBezTo>
                    <a:cubicBezTo>
                      <a:pt x="1076" y="14926"/>
                      <a:pt x="2362" y="15412"/>
                      <a:pt x="3267" y="15773"/>
                    </a:cubicBezTo>
                    <a:cubicBezTo>
                      <a:pt x="4715" y="16345"/>
                      <a:pt x="5734" y="16840"/>
                      <a:pt x="6544" y="17269"/>
                    </a:cubicBezTo>
                    <a:cubicBezTo>
                      <a:pt x="10687" y="21641"/>
                      <a:pt x="17926" y="25270"/>
                      <a:pt x="29166" y="29766"/>
                    </a:cubicBezTo>
                    <a:cubicBezTo>
                      <a:pt x="34271" y="31813"/>
                      <a:pt x="39919" y="33976"/>
                      <a:pt x="46730" y="36319"/>
                    </a:cubicBezTo>
                    <a:cubicBezTo>
                      <a:pt x="51235" y="37862"/>
                      <a:pt x="76010" y="45901"/>
                      <a:pt x="79772" y="47330"/>
                    </a:cubicBezTo>
                    <a:cubicBezTo>
                      <a:pt x="154115" y="75600"/>
                      <a:pt x="283969" y="138389"/>
                      <a:pt x="288427" y="153886"/>
                    </a:cubicBezTo>
                    <a:cubicBezTo>
                      <a:pt x="290027" y="159448"/>
                      <a:pt x="295961" y="162630"/>
                      <a:pt x="301523" y="161030"/>
                    </a:cubicBezTo>
                    <a:cubicBezTo>
                      <a:pt x="307086" y="159439"/>
                      <a:pt x="310267" y="153791"/>
                      <a:pt x="308667" y="148237"/>
                    </a:cubicBezTo>
                    <a:cubicBezTo>
                      <a:pt x="301180" y="122215"/>
                      <a:pt x="175155" y="61131"/>
                      <a:pt x="87211" y="27680"/>
                    </a:cubicBezTo>
                    <a:cubicBezTo>
                      <a:pt x="82915" y="26051"/>
                      <a:pt x="57664" y="17783"/>
                      <a:pt x="53578" y="16373"/>
                    </a:cubicBezTo>
                    <a:cubicBezTo>
                      <a:pt x="47063" y="14135"/>
                      <a:pt x="41653" y="12316"/>
                      <a:pt x="36909" y="10420"/>
                    </a:cubicBezTo>
                    <a:cubicBezTo>
                      <a:pt x="28499" y="7058"/>
                      <a:pt x="22927" y="3981"/>
                      <a:pt x="21727" y="2677"/>
                    </a:cubicBezTo>
                    <a:cubicBezTo>
                      <a:pt x="20841" y="1714"/>
                      <a:pt x="17507" y="895"/>
                      <a:pt x="160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287063" y="3837744"/>
                <a:ext cx="379620" cy="439743"/>
              </a:xfrm>
              <a:custGeom>
                <a:avLst/>
                <a:gdLst/>
                <a:ahLst/>
                <a:cxnLst/>
                <a:rect l="l" t="t" r="r" b="b"/>
                <a:pathLst>
                  <a:path w="379620" h="439743" extrusionOk="0">
                    <a:moveTo>
                      <a:pt x="379560" y="434613"/>
                    </a:moveTo>
                    <a:cubicBezTo>
                      <a:pt x="369425" y="417201"/>
                      <a:pt x="342355" y="392474"/>
                      <a:pt x="327915" y="372795"/>
                    </a:cubicBezTo>
                    <a:cubicBezTo>
                      <a:pt x="289653" y="320656"/>
                      <a:pt x="230769" y="278412"/>
                      <a:pt x="182361" y="237416"/>
                    </a:cubicBezTo>
                    <a:cubicBezTo>
                      <a:pt x="140824" y="202241"/>
                      <a:pt x="113030" y="157435"/>
                      <a:pt x="81037" y="114830"/>
                    </a:cubicBezTo>
                    <a:cubicBezTo>
                      <a:pt x="56650" y="82349"/>
                      <a:pt x="39183" y="42345"/>
                      <a:pt x="11695" y="12465"/>
                    </a:cubicBezTo>
                    <a:cubicBezTo>
                      <a:pt x="8192" y="8654"/>
                      <a:pt x="7236" y="-1289"/>
                      <a:pt x="2263" y="139"/>
                    </a:cubicBezTo>
                    <a:cubicBezTo>
                      <a:pt x="807" y="558"/>
                      <a:pt x="1021" y="6778"/>
                      <a:pt x="980" y="7045"/>
                    </a:cubicBezTo>
                    <a:cubicBezTo>
                      <a:pt x="-4258" y="41163"/>
                      <a:pt x="12567" y="87112"/>
                      <a:pt x="26216" y="117516"/>
                    </a:cubicBezTo>
                    <a:cubicBezTo>
                      <a:pt x="62926" y="199278"/>
                      <a:pt x="87624" y="268440"/>
                      <a:pt x="161548" y="331047"/>
                    </a:cubicBezTo>
                    <a:cubicBezTo>
                      <a:pt x="181926" y="348306"/>
                      <a:pt x="208176" y="357517"/>
                      <a:pt x="228366" y="374615"/>
                    </a:cubicBezTo>
                    <a:cubicBezTo>
                      <a:pt x="252657" y="395189"/>
                      <a:pt x="282424" y="410000"/>
                      <a:pt x="307636" y="429650"/>
                    </a:cubicBezTo>
                    <a:cubicBezTo>
                      <a:pt x="313618" y="434308"/>
                      <a:pt x="348765" y="441280"/>
                      <a:pt x="355175" y="439442"/>
                    </a:cubicBezTo>
                    <a:cubicBezTo>
                      <a:pt x="359214" y="438280"/>
                      <a:pt x="380912" y="436946"/>
                      <a:pt x="379560" y="4346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942190" y="3687690"/>
                <a:ext cx="141301" cy="825288"/>
              </a:xfrm>
              <a:custGeom>
                <a:avLst/>
                <a:gdLst/>
                <a:ahLst/>
                <a:cxnLst/>
                <a:rect l="l" t="t" r="r" b="b"/>
                <a:pathLst>
                  <a:path w="141301" h="825288" extrusionOk="0">
                    <a:moveTo>
                      <a:pt x="29251" y="824773"/>
                    </a:moveTo>
                    <a:cubicBezTo>
                      <a:pt x="29670" y="829212"/>
                      <a:pt x="25822" y="803704"/>
                      <a:pt x="25432" y="797655"/>
                    </a:cubicBezTo>
                    <a:cubicBezTo>
                      <a:pt x="24298" y="780139"/>
                      <a:pt x="27965" y="761565"/>
                      <a:pt x="25670" y="744239"/>
                    </a:cubicBezTo>
                    <a:cubicBezTo>
                      <a:pt x="19059" y="694318"/>
                      <a:pt x="23841" y="629948"/>
                      <a:pt x="35157" y="580990"/>
                    </a:cubicBezTo>
                    <a:cubicBezTo>
                      <a:pt x="56569" y="488350"/>
                      <a:pt x="85820" y="396539"/>
                      <a:pt x="114900" y="305851"/>
                    </a:cubicBezTo>
                    <a:cubicBezTo>
                      <a:pt x="131807" y="253101"/>
                      <a:pt x="130807" y="198838"/>
                      <a:pt x="138970" y="144964"/>
                    </a:cubicBezTo>
                    <a:cubicBezTo>
                      <a:pt x="144761" y="106740"/>
                      <a:pt x="138817" y="71136"/>
                      <a:pt x="131493" y="33274"/>
                    </a:cubicBezTo>
                    <a:cubicBezTo>
                      <a:pt x="131150" y="31483"/>
                      <a:pt x="125092" y="517"/>
                      <a:pt x="123034" y="51"/>
                    </a:cubicBezTo>
                    <a:cubicBezTo>
                      <a:pt x="116110" y="-1559"/>
                      <a:pt x="106299" y="35570"/>
                      <a:pt x="104680" y="40189"/>
                    </a:cubicBezTo>
                    <a:cubicBezTo>
                      <a:pt x="90125" y="81604"/>
                      <a:pt x="70561" y="122323"/>
                      <a:pt x="60646" y="165195"/>
                    </a:cubicBezTo>
                    <a:cubicBezTo>
                      <a:pt x="51892" y="203086"/>
                      <a:pt x="29585" y="236671"/>
                      <a:pt x="23774" y="276723"/>
                    </a:cubicBezTo>
                    <a:cubicBezTo>
                      <a:pt x="9334" y="376269"/>
                      <a:pt x="2343" y="477615"/>
                      <a:pt x="1495" y="578256"/>
                    </a:cubicBezTo>
                    <a:cubicBezTo>
                      <a:pt x="1200" y="612937"/>
                      <a:pt x="14668" y="726170"/>
                      <a:pt x="0" y="750145"/>
                    </a:cubicBezTo>
                    <a:lnTo>
                      <a:pt x="29251" y="8247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1083304" y="3808620"/>
                <a:ext cx="300599" cy="1051239"/>
              </a:xfrm>
              <a:custGeom>
                <a:avLst/>
                <a:gdLst/>
                <a:ahLst/>
                <a:cxnLst/>
                <a:rect l="l" t="t" r="r" b="b"/>
                <a:pathLst>
                  <a:path w="300599" h="1051239" extrusionOk="0">
                    <a:moveTo>
                      <a:pt x="17459" y="1049810"/>
                    </a:moveTo>
                    <a:cubicBezTo>
                      <a:pt x="25822" y="1062954"/>
                      <a:pt x="9753" y="981696"/>
                      <a:pt x="9401" y="960751"/>
                    </a:cubicBezTo>
                    <a:cubicBezTo>
                      <a:pt x="8372" y="900229"/>
                      <a:pt x="18354" y="835202"/>
                      <a:pt x="30918" y="775785"/>
                    </a:cubicBezTo>
                    <a:cubicBezTo>
                      <a:pt x="39395" y="735637"/>
                      <a:pt x="71923" y="702462"/>
                      <a:pt x="88839" y="667429"/>
                    </a:cubicBezTo>
                    <a:cubicBezTo>
                      <a:pt x="117366" y="608345"/>
                      <a:pt x="156276" y="554253"/>
                      <a:pt x="184670" y="495445"/>
                    </a:cubicBezTo>
                    <a:cubicBezTo>
                      <a:pt x="205768" y="451735"/>
                      <a:pt x="211121" y="397500"/>
                      <a:pt x="233447" y="355828"/>
                    </a:cubicBezTo>
                    <a:cubicBezTo>
                      <a:pt x="256174" y="313442"/>
                      <a:pt x="280939" y="261721"/>
                      <a:pt x="280996" y="213553"/>
                    </a:cubicBezTo>
                    <a:cubicBezTo>
                      <a:pt x="281063" y="168223"/>
                      <a:pt x="285492" y="117455"/>
                      <a:pt x="293827" y="72916"/>
                    </a:cubicBezTo>
                    <a:cubicBezTo>
                      <a:pt x="296808" y="56971"/>
                      <a:pt x="299599" y="40236"/>
                      <a:pt x="298484" y="23977"/>
                    </a:cubicBezTo>
                    <a:cubicBezTo>
                      <a:pt x="297951" y="16119"/>
                      <a:pt x="304333" y="-2931"/>
                      <a:pt x="297189" y="383"/>
                    </a:cubicBezTo>
                    <a:cubicBezTo>
                      <a:pt x="295265" y="1279"/>
                      <a:pt x="294598" y="43684"/>
                      <a:pt x="292531" y="49323"/>
                    </a:cubicBezTo>
                    <a:cubicBezTo>
                      <a:pt x="279758" y="84308"/>
                      <a:pt x="249954" y="130495"/>
                      <a:pt x="227885" y="160032"/>
                    </a:cubicBezTo>
                    <a:cubicBezTo>
                      <a:pt x="192138" y="207886"/>
                      <a:pt x="135950" y="244557"/>
                      <a:pt x="106479" y="299554"/>
                    </a:cubicBezTo>
                    <a:cubicBezTo>
                      <a:pt x="45319" y="413645"/>
                      <a:pt x="23469" y="555148"/>
                      <a:pt x="24583" y="683602"/>
                    </a:cubicBezTo>
                    <a:cubicBezTo>
                      <a:pt x="24983" y="730332"/>
                      <a:pt x="19802" y="766432"/>
                      <a:pt x="19802" y="766432"/>
                    </a:cubicBezTo>
                    <a:cubicBezTo>
                      <a:pt x="19802" y="766432"/>
                      <a:pt x="-23146" y="986002"/>
                      <a:pt x="17459" y="1049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259396" y="4451460"/>
                <a:ext cx="755570" cy="317914"/>
              </a:xfrm>
              <a:custGeom>
                <a:avLst/>
                <a:gdLst/>
                <a:ahLst/>
                <a:cxnLst/>
                <a:rect l="l" t="t" r="r" b="b"/>
                <a:pathLst>
                  <a:path w="755570" h="317914" extrusionOk="0">
                    <a:moveTo>
                      <a:pt x="753508" y="303662"/>
                    </a:moveTo>
                    <a:cubicBezTo>
                      <a:pt x="752184" y="307443"/>
                      <a:pt x="758108" y="324503"/>
                      <a:pt x="746440" y="315149"/>
                    </a:cubicBezTo>
                    <a:cubicBezTo>
                      <a:pt x="716122" y="290841"/>
                      <a:pt x="628873" y="282316"/>
                      <a:pt x="616195" y="280840"/>
                    </a:cubicBezTo>
                    <a:cubicBezTo>
                      <a:pt x="492999" y="266505"/>
                      <a:pt x="354896" y="241968"/>
                      <a:pt x="245457" y="180904"/>
                    </a:cubicBezTo>
                    <a:cubicBezTo>
                      <a:pt x="181853" y="145413"/>
                      <a:pt x="109476" y="111562"/>
                      <a:pt x="57228" y="59803"/>
                    </a:cubicBezTo>
                    <a:cubicBezTo>
                      <a:pt x="38813" y="41563"/>
                      <a:pt x="-16805" y="-11711"/>
                      <a:pt x="4983" y="2329"/>
                    </a:cubicBezTo>
                    <a:cubicBezTo>
                      <a:pt x="65950" y="41619"/>
                      <a:pt x="172935" y="75243"/>
                      <a:pt x="234709" y="88016"/>
                    </a:cubicBezTo>
                    <a:cubicBezTo>
                      <a:pt x="288205" y="99074"/>
                      <a:pt x="346971" y="98798"/>
                      <a:pt x="398825" y="116819"/>
                    </a:cubicBezTo>
                    <a:cubicBezTo>
                      <a:pt x="487979" y="147814"/>
                      <a:pt x="563493" y="204049"/>
                      <a:pt x="645142" y="248274"/>
                    </a:cubicBezTo>
                    <a:cubicBezTo>
                      <a:pt x="670135" y="261819"/>
                      <a:pt x="738868" y="276925"/>
                      <a:pt x="754194" y="294375"/>
                    </a:cubicBezTo>
                    <a:cubicBezTo>
                      <a:pt x="757061" y="297642"/>
                      <a:pt x="754755" y="300137"/>
                      <a:pt x="753508" y="3036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1000288" y="4745719"/>
                <a:ext cx="104008" cy="131922"/>
              </a:xfrm>
              <a:custGeom>
                <a:avLst/>
                <a:gdLst/>
                <a:ahLst/>
                <a:cxnLst/>
                <a:rect l="l" t="t" r="r" b="b"/>
                <a:pathLst>
                  <a:path w="104008" h="131922" extrusionOk="0">
                    <a:moveTo>
                      <a:pt x="11739" y="58"/>
                    </a:moveTo>
                    <a:cubicBezTo>
                      <a:pt x="9091" y="-246"/>
                      <a:pt x="6253" y="658"/>
                      <a:pt x="3995" y="2439"/>
                    </a:cubicBezTo>
                    <a:cubicBezTo>
                      <a:pt x="-510" y="6002"/>
                      <a:pt x="-1348" y="12517"/>
                      <a:pt x="2214" y="17022"/>
                    </a:cubicBezTo>
                    <a:cubicBezTo>
                      <a:pt x="5176" y="20766"/>
                      <a:pt x="8463" y="24604"/>
                      <a:pt x="12034" y="28633"/>
                    </a:cubicBezTo>
                    <a:cubicBezTo>
                      <a:pt x="19073" y="36568"/>
                      <a:pt x="25931" y="43606"/>
                      <a:pt x="38523" y="56313"/>
                    </a:cubicBezTo>
                    <a:cubicBezTo>
                      <a:pt x="53392" y="71305"/>
                      <a:pt x="57240" y="75353"/>
                      <a:pt x="63527" y="82211"/>
                    </a:cubicBezTo>
                    <a:cubicBezTo>
                      <a:pt x="65860" y="84755"/>
                      <a:pt x="66975" y="88108"/>
                      <a:pt x="68889" y="90841"/>
                    </a:cubicBezTo>
                    <a:cubicBezTo>
                      <a:pt x="75919" y="98756"/>
                      <a:pt x="80548" y="106319"/>
                      <a:pt x="83472" y="113463"/>
                    </a:cubicBezTo>
                    <a:cubicBezTo>
                      <a:pt x="83901" y="113901"/>
                      <a:pt x="84777" y="113711"/>
                      <a:pt x="84958" y="114358"/>
                    </a:cubicBezTo>
                    <a:cubicBezTo>
                      <a:pt x="85739" y="117092"/>
                      <a:pt x="88082" y="124617"/>
                      <a:pt x="88234" y="125074"/>
                    </a:cubicBezTo>
                    <a:cubicBezTo>
                      <a:pt x="89139" y="127741"/>
                      <a:pt x="89482" y="129255"/>
                      <a:pt x="90025" y="131027"/>
                    </a:cubicBezTo>
                    <a:cubicBezTo>
                      <a:pt x="92330" y="131456"/>
                      <a:pt x="93892" y="131922"/>
                      <a:pt x="93892" y="131922"/>
                    </a:cubicBezTo>
                    <a:cubicBezTo>
                      <a:pt x="93892" y="131922"/>
                      <a:pt x="94188" y="130379"/>
                      <a:pt x="96274" y="128046"/>
                    </a:cubicBezTo>
                    <a:cubicBezTo>
                      <a:pt x="96655" y="128360"/>
                      <a:pt x="97150" y="128065"/>
                      <a:pt x="97169" y="128646"/>
                    </a:cubicBezTo>
                    <a:cubicBezTo>
                      <a:pt x="97159" y="128388"/>
                      <a:pt x="104017" y="131922"/>
                      <a:pt x="104008" y="131922"/>
                    </a:cubicBezTo>
                    <a:cubicBezTo>
                      <a:pt x="104084" y="131198"/>
                      <a:pt x="99302" y="128951"/>
                      <a:pt x="96569" y="127750"/>
                    </a:cubicBezTo>
                    <a:cubicBezTo>
                      <a:pt x="97540" y="126750"/>
                      <a:pt x="97655" y="125788"/>
                      <a:pt x="100141" y="124474"/>
                    </a:cubicBezTo>
                    <a:cubicBezTo>
                      <a:pt x="102484" y="120597"/>
                      <a:pt x="102360" y="120549"/>
                      <a:pt x="102522" y="119121"/>
                    </a:cubicBezTo>
                    <a:cubicBezTo>
                      <a:pt x="102693" y="118140"/>
                      <a:pt x="102846" y="117425"/>
                      <a:pt x="102817" y="116444"/>
                    </a:cubicBezTo>
                    <a:cubicBezTo>
                      <a:pt x="102789" y="115311"/>
                      <a:pt x="101988" y="114472"/>
                      <a:pt x="101627" y="113463"/>
                    </a:cubicBezTo>
                    <a:cubicBezTo>
                      <a:pt x="101379" y="112587"/>
                      <a:pt x="98922" y="101614"/>
                      <a:pt x="98359" y="100071"/>
                    </a:cubicBezTo>
                    <a:cubicBezTo>
                      <a:pt x="93892" y="87765"/>
                      <a:pt x="87625" y="77306"/>
                      <a:pt x="79005" y="67924"/>
                    </a:cubicBezTo>
                    <a:cubicBezTo>
                      <a:pt x="72461" y="60780"/>
                      <a:pt x="68499" y="56942"/>
                      <a:pt x="53411" y="41730"/>
                    </a:cubicBezTo>
                    <a:cubicBezTo>
                      <a:pt x="41076" y="29290"/>
                      <a:pt x="34513" y="22194"/>
                      <a:pt x="27808" y="14641"/>
                    </a:cubicBezTo>
                    <a:cubicBezTo>
                      <a:pt x="24484" y="10888"/>
                      <a:pt x="21293" y="7345"/>
                      <a:pt x="18588" y="3925"/>
                    </a:cubicBezTo>
                    <a:cubicBezTo>
                      <a:pt x="16806" y="1678"/>
                      <a:pt x="14387" y="363"/>
                      <a:pt x="11739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35"/>
            <p:cNvGrpSpPr/>
            <p:nvPr/>
          </p:nvGrpSpPr>
          <p:grpSpPr>
            <a:xfrm rot="10800000" flipH="1">
              <a:off x="782201" y="8"/>
              <a:ext cx="1502034" cy="1675952"/>
              <a:chOff x="6415621" y="443747"/>
              <a:chExt cx="1388458" cy="1549225"/>
            </a:xfrm>
          </p:grpSpPr>
          <p:sp>
            <p:nvSpPr>
              <p:cNvPr id="790" name="Google Shape;790;p35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avLst/>
                <a:gdLst/>
                <a:ahLst/>
                <a:cxnLst/>
                <a:rect l="l" t="t" r="r" b="b"/>
                <a:pathLst>
                  <a:path w="1388458" h="1539461" extrusionOk="0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avLst/>
                <a:gdLst/>
                <a:ahLst/>
                <a:cxnLst/>
                <a:rect l="l" t="t" r="r" b="b"/>
                <a:pathLst>
                  <a:path w="1293894" h="1484418" extrusionOk="0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avLst/>
                <a:gdLst/>
                <a:ahLst/>
                <a:cxnLst/>
                <a:rect l="l" t="t" r="r" b="b"/>
                <a:pathLst>
                  <a:path w="1193711" h="1425319" extrusionOk="0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avLst/>
                <a:gdLst/>
                <a:ahLst/>
                <a:cxnLst/>
                <a:rect l="l" t="t" r="r" b="b"/>
                <a:pathLst>
                  <a:path w="1083068" h="1375325" extrusionOk="0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avLst/>
                <a:gdLst/>
                <a:ahLst/>
                <a:cxnLst/>
                <a:rect l="l" t="t" r="r" b="b"/>
                <a:pathLst>
                  <a:path w="980789" h="1325000" extrusionOk="0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avLst/>
                <a:gdLst/>
                <a:ahLst/>
                <a:cxnLst/>
                <a:rect l="l" t="t" r="r" b="b"/>
                <a:pathLst>
                  <a:path w="872242" h="1265728" extrusionOk="0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avLst/>
                <a:gdLst/>
                <a:ahLst/>
                <a:cxnLst/>
                <a:rect l="l" t="t" r="r" b="b"/>
                <a:pathLst>
                  <a:path w="755294" h="1202497" extrusionOk="0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avLst/>
                <a:gdLst/>
                <a:ahLst/>
                <a:cxnLst/>
                <a:rect l="l" t="t" r="r" b="b"/>
                <a:pathLst>
                  <a:path w="666583" h="1144400" extrusionOk="0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avLst/>
                <a:gdLst/>
                <a:ahLst/>
                <a:cxnLst/>
                <a:rect l="l" t="t" r="r" b="b"/>
                <a:pathLst>
                  <a:path w="570102" h="1080568" extrusionOk="0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avLst/>
                <a:gdLst/>
                <a:ahLst/>
                <a:cxnLst/>
                <a:rect l="l" t="t" r="r" b="b"/>
                <a:pathLst>
                  <a:path w="456517" h="1015038" extrusionOk="0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avLst/>
                <a:gdLst/>
                <a:ahLst/>
                <a:cxnLst/>
                <a:rect l="l" t="t" r="r" b="b"/>
                <a:pathLst>
                  <a:path w="346166" h="942672" extrusionOk="0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1" name="Google Shape;801;p35"/>
            <p:cNvSpPr/>
            <p:nvPr/>
          </p:nvSpPr>
          <p:spPr>
            <a:xfrm>
              <a:off x="-79929" y="-83395"/>
              <a:ext cx="1385619" cy="1380040"/>
            </a:xfrm>
            <a:custGeom>
              <a:avLst/>
              <a:gdLst/>
              <a:ahLst/>
              <a:cxnLst/>
              <a:rect l="l" t="t" r="r" b="b"/>
              <a:pathLst>
                <a:path w="947432" h="943617" extrusionOk="0">
                  <a:moveTo>
                    <a:pt x="409870" y="643"/>
                  </a:moveTo>
                  <a:cubicBezTo>
                    <a:pt x="412975" y="-1634"/>
                    <a:pt x="402622" y="2805"/>
                    <a:pt x="398859" y="3615"/>
                  </a:cubicBezTo>
                  <a:cubicBezTo>
                    <a:pt x="391716" y="5167"/>
                    <a:pt x="384619" y="6558"/>
                    <a:pt x="377428" y="7786"/>
                  </a:cubicBezTo>
                  <a:cubicBezTo>
                    <a:pt x="357244" y="11216"/>
                    <a:pt x="336566" y="18483"/>
                    <a:pt x="316106" y="19988"/>
                  </a:cubicBezTo>
                  <a:cubicBezTo>
                    <a:pt x="254213" y="24541"/>
                    <a:pt x="182784" y="41953"/>
                    <a:pt x="127692" y="70585"/>
                  </a:cubicBezTo>
                  <a:cubicBezTo>
                    <a:pt x="122053" y="73519"/>
                    <a:pt x="82505" y="95950"/>
                    <a:pt x="78581" y="100351"/>
                  </a:cubicBezTo>
                  <a:cubicBezTo>
                    <a:pt x="71952" y="98532"/>
                    <a:pt x="60874" y="95293"/>
                    <a:pt x="59826" y="94997"/>
                  </a:cubicBezTo>
                  <a:cubicBezTo>
                    <a:pt x="36414" y="88244"/>
                    <a:pt x="22574" y="82644"/>
                    <a:pt x="11906" y="75052"/>
                  </a:cubicBezTo>
                  <a:lnTo>
                    <a:pt x="0" y="92016"/>
                  </a:lnTo>
                  <a:cubicBezTo>
                    <a:pt x="13040" y="101303"/>
                    <a:pt x="28689" y="107590"/>
                    <a:pt x="54168" y="114943"/>
                  </a:cubicBezTo>
                  <a:cubicBezTo>
                    <a:pt x="54883" y="115143"/>
                    <a:pt x="62836" y="117315"/>
                    <a:pt x="66075" y="118210"/>
                  </a:cubicBezTo>
                  <a:cubicBezTo>
                    <a:pt x="67151" y="119467"/>
                    <a:pt x="68075" y="120544"/>
                    <a:pt x="69942" y="122677"/>
                  </a:cubicBezTo>
                  <a:cubicBezTo>
                    <a:pt x="74533" y="127916"/>
                    <a:pt x="79610" y="133888"/>
                    <a:pt x="85125" y="140537"/>
                  </a:cubicBezTo>
                  <a:cubicBezTo>
                    <a:pt x="100889" y="159539"/>
                    <a:pt x="116576" y="179932"/>
                    <a:pt x="131264" y="200963"/>
                  </a:cubicBezTo>
                  <a:cubicBezTo>
                    <a:pt x="141903" y="216194"/>
                    <a:pt x="149571" y="230319"/>
                    <a:pt x="158048" y="244721"/>
                  </a:cubicBezTo>
                  <a:cubicBezTo>
                    <a:pt x="157562" y="246864"/>
                    <a:pt x="157401" y="249074"/>
                    <a:pt x="156858" y="250969"/>
                  </a:cubicBezTo>
                  <a:cubicBezTo>
                    <a:pt x="150885" y="272048"/>
                    <a:pt x="145952" y="294289"/>
                    <a:pt x="141084" y="315854"/>
                  </a:cubicBezTo>
                  <a:cubicBezTo>
                    <a:pt x="126682" y="379671"/>
                    <a:pt x="133407" y="452547"/>
                    <a:pt x="144951" y="516183"/>
                  </a:cubicBezTo>
                  <a:cubicBezTo>
                    <a:pt x="146009" y="521993"/>
                    <a:pt x="138827" y="576220"/>
                    <a:pt x="140494" y="576905"/>
                  </a:cubicBezTo>
                  <a:cubicBezTo>
                    <a:pt x="141941" y="577496"/>
                    <a:pt x="145142" y="568647"/>
                    <a:pt x="145256" y="568266"/>
                  </a:cubicBezTo>
                  <a:cubicBezTo>
                    <a:pt x="152419" y="544797"/>
                    <a:pt x="155505" y="520222"/>
                    <a:pt x="166087" y="497724"/>
                  </a:cubicBezTo>
                  <a:cubicBezTo>
                    <a:pt x="192519" y="441536"/>
                    <a:pt x="194920" y="359459"/>
                    <a:pt x="184842" y="295918"/>
                  </a:cubicBezTo>
                  <a:cubicBezTo>
                    <a:pt x="184937" y="296146"/>
                    <a:pt x="185042" y="296280"/>
                    <a:pt x="185137" y="296508"/>
                  </a:cubicBezTo>
                  <a:cubicBezTo>
                    <a:pt x="205635" y="344267"/>
                    <a:pt x="222694" y="388425"/>
                    <a:pt x="234848" y="426287"/>
                  </a:cubicBezTo>
                  <a:cubicBezTo>
                    <a:pt x="239401" y="440469"/>
                    <a:pt x="243011" y="452966"/>
                    <a:pt x="245859" y="463491"/>
                  </a:cubicBezTo>
                  <a:cubicBezTo>
                    <a:pt x="246850" y="467158"/>
                    <a:pt x="234144" y="614253"/>
                    <a:pt x="265071" y="711608"/>
                  </a:cubicBezTo>
                  <a:cubicBezTo>
                    <a:pt x="271510" y="731858"/>
                    <a:pt x="285864" y="753261"/>
                    <a:pt x="291894" y="773644"/>
                  </a:cubicBezTo>
                  <a:cubicBezTo>
                    <a:pt x="292503" y="775711"/>
                    <a:pt x="309248" y="799171"/>
                    <a:pt x="310448" y="798657"/>
                  </a:cubicBezTo>
                  <a:cubicBezTo>
                    <a:pt x="318411" y="795313"/>
                    <a:pt x="318821" y="752889"/>
                    <a:pt x="320869" y="745669"/>
                  </a:cubicBezTo>
                  <a:cubicBezTo>
                    <a:pt x="337623" y="686614"/>
                    <a:pt x="312391" y="605109"/>
                    <a:pt x="297351" y="547730"/>
                  </a:cubicBezTo>
                  <a:cubicBezTo>
                    <a:pt x="294570" y="537119"/>
                    <a:pt x="280225" y="498772"/>
                    <a:pt x="269081" y="471530"/>
                  </a:cubicBezTo>
                  <a:cubicBezTo>
                    <a:pt x="269052" y="471435"/>
                    <a:pt x="268586" y="469901"/>
                    <a:pt x="268481" y="469444"/>
                  </a:cubicBezTo>
                  <a:cubicBezTo>
                    <a:pt x="268433" y="469340"/>
                    <a:pt x="268529" y="469264"/>
                    <a:pt x="268481" y="469149"/>
                  </a:cubicBezTo>
                  <a:cubicBezTo>
                    <a:pt x="267891" y="466606"/>
                    <a:pt x="266652" y="461282"/>
                    <a:pt x="265804" y="458138"/>
                  </a:cubicBezTo>
                  <a:cubicBezTo>
                    <a:pt x="262871" y="447289"/>
                    <a:pt x="259147" y="434526"/>
                    <a:pt x="254489" y="420038"/>
                  </a:cubicBezTo>
                  <a:cubicBezTo>
                    <a:pt x="241240" y="378757"/>
                    <a:pt x="223285" y="331551"/>
                    <a:pt x="200320" y="278944"/>
                  </a:cubicBezTo>
                  <a:cubicBezTo>
                    <a:pt x="197672" y="272887"/>
                    <a:pt x="194872" y="266495"/>
                    <a:pt x="191691" y="260199"/>
                  </a:cubicBezTo>
                  <a:cubicBezTo>
                    <a:pt x="180222" y="237501"/>
                    <a:pt x="165411" y="213641"/>
                    <a:pt x="148228" y="189057"/>
                  </a:cubicBezTo>
                  <a:cubicBezTo>
                    <a:pt x="133474" y="167930"/>
                    <a:pt x="117586" y="147442"/>
                    <a:pt x="101793" y="128335"/>
                  </a:cubicBezTo>
                  <a:cubicBezTo>
                    <a:pt x="106185" y="129583"/>
                    <a:pt x="110623" y="130783"/>
                    <a:pt x="113404" y="131612"/>
                  </a:cubicBezTo>
                  <a:cubicBezTo>
                    <a:pt x="139512" y="139422"/>
                    <a:pt x="163487" y="147937"/>
                    <a:pt x="188414" y="158691"/>
                  </a:cubicBezTo>
                  <a:cubicBezTo>
                    <a:pt x="244469" y="182885"/>
                    <a:pt x="302638" y="215327"/>
                    <a:pt x="354501" y="250074"/>
                  </a:cubicBezTo>
                  <a:cubicBezTo>
                    <a:pt x="350291" y="262313"/>
                    <a:pt x="345129" y="289793"/>
                    <a:pt x="346167" y="303357"/>
                  </a:cubicBezTo>
                  <a:cubicBezTo>
                    <a:pt x="351301" y="370308"/>
                    <a:pt x="370751" y="430106"/>
                    <a:pt x="383972" y="495047"/>
                  </a:cubicBezTo>
                  <a:cubicBezTo>
                    <a:pt x="387972" y="514697"/>
                    <a:pt x="396287" y="535415"/>
                    <a:pt x="406298" y="552788"/>
                  </a:cubicBezTo>
                  <a:cubicBezTo>
                    <a:pt x="406841" y="553731"/>
                    <a:pt x="413575" y="564742"/>
                    <a:pt x="414633" y="563504"/>
                  </a:cubicBezTo>
                  <a:cubicBezTo>
                    <a:pt x="419195" y="558189"/>
                    <a:pt x="400993" y="498486"/>
                    <a:pt x="400345" y="489990"/>
                  </a:cubicBezTo>
                  <a:cubicBezTo>
                    <a:pt x="396640" y="441612"/>
                    <a:pt x="400259" y="321845"/>
                    <a:pt x="374151" y="264066"/>
                  </a:cubicBezTo>
                  <a:cubicBezTo>
                    <a:pt x="409346" y="289012"/>
                    <a:pt x="441674" y="314549"/>
                    <a:pt x="464934" y="339371"/>
                  </a:cubicBezTo>
                  <a:cubicBezTo>
                    <a:pt x="510645" y="388148"/>
                    <a:pt x="533590" y="432535"/>
                    <a:pt x="570900" y="528976"/>
                  </a:cubicBezTo>
                  <a:cubicBezTo>
                    <a:pt x="581777" y="557084"/>
                    <a:pt x="583635" y="561351"/>
                    <a:pt x="588464" y="573333"/>
                  </a:cubicBezTo>
                  <a:cubicBezTo>
                    <a:pt x="590045" y="577239"/>
                    <a:pt x="591883" y="581049"/>
                    <a:pt x="593522" y="584935"/>
                  </a:cubicBezTo>
                  <a:cubicBezTo>
                    <a:pt x="592674" y="589183"/>
                    <a:pt x="591903" y="593974"/>
                    <a:pt x="591140" y="596251"/>
                  </a:cubicBezTo>
                  <a:cubicBezTo>
                    <a:pt x="585968" y="611767"/>
                    <a:pt x="577882" y="625235"/>
                    <a:pt x="570004" y="639408"/>
                  </a:cubicBezTo>
                  <a:cubicBezTo>
                    <a:pt x="540925" y="691767"/>
                    <a:pt x="516731" y="754108"/>
                    <a:pt x="516731" y="814726"/>
                  </a:cubicBezTo>
                  <a:cubicBezTo>
                    <a:pt x="516731" y="841462"/>
                    <a:pt x="521189" y="867675"/>
                    <a:pt x="521189" y="894202"/>
                  </a:cubicBezTo>
                  <a:cubicBezTo>
                    <a:pt x="521189" y="899803"/>
                    <a:pt x="520303" y="910871"/>
                    <a:pt x="520303" y="910871"/>
                  </a:cubicBezTo>
                  <a:cubicBezTo>
                    <a:pt x="520303" y="910871"/>
                    <a:pt x="527094" y="887144"/>
                    <a:pt x="533400" y="876638"/>
                  </a:cubicBezTo>
                  <a:cubicBezTo>
                    <a:pt x="546335" y="855074"/>
                    <a:pt x="551907" y="832909"/>
                    <a:pt x="561975" y="810268"/>
                  </a:cubicBezTo>
                  <a:cubicBezTo>
                    <a:pt x="580520" y="768520"/>
                    <a:pt x="609238" y="683624"/>
                    <a:pt x="610486" y="621844"/>
                  </a:cubicBezTo>
                  <a:cubicBezTo>
                    <a:pt x="622935" y="646685"/>
                    <a:pt x="636203" y="669584"/>
                    <a:pt x="649481" y="690015"/>
                  </a:cubicBezTo>
                  <a:cubicBezTo>
                    <a:pt x="654263" y="697368"/>
                    <a:pt x="658578" y="704035"/>
                    <a:pt x="662578" y="709655"/>
                  </a:cubicBezTo>
                  <a:cubicBezTo>
                    <a:pt x="663187" y="710513"/>
                    <a:pt x="663254" y="710741"/>
                    <a:pt x="663769" y="711446"/>
                  </a:cubicBezTo>
                  <a:cubicBezTo>
                    <a:pt x="663873" y="711580"/>
                    <a:pt x="663969" y="711608"/>
                    <a:pt x="664064" y="711741"/>
                  </a:cubicBezTo>
                  <a:cubicBezTo>
                    <a:pt x="689534" y="793008"/>
                    <a:pt x="784050" y="835471"/>
                    <a:pt x="845639" y="884677"/>
                  </a:cubicBezTo>
                  <a:cubicBezTo>
                    <a:pt x="866375" y="901241"/>
                    <a:pt x="892645" y="909976"/>
                    <a:pt x="914991" y="923672"/>
                  </a:cubicBezTo>
                  <a:cubicBezTo>
                    <a:pt x="925849" y="930331"/>
                    <a:pt x="947432" y="943618"/>
                    <a:pt x="947432" y="943618"/>
                  </a:cubicBezTo>
                  <a:cubicBezTo>
                    <a:pt x="947432" y="943618"/>
                    <a:pt x="941308" y="936265"/>
                    <a:pt x="938508" y="932302"/>
                  </a:cubicBezTo>
                  <a:cubicBezTo>
                    <a:pt x="923211" y="910709"/>
                    <a:pt x="914724" y="882029"/>
                    <a:pt x="895045" y="864437"/>
                  </a:cubicBezTo>
                  <a:cubicBezTo>
                    <a:pt x="845677" y="820288"/>
                    <a:pt x="790641" y="764453"/>
                    <a:pt x="728063" y="739126"/>
                  </a:cubicBezTo>
                  <a:cubicBezTo>
                    <a:pt x="713889" y="733382"/>
                    <a:pt x="684009" y="703998"/>
                    <a:pt x="684009" y="703998"/>
                  </a:cubicBezTo>
                  <a:cubicBezTo>
                    <a:pt x="683190" y="702931"/>
                    <a:pt x="671370" y="686110"/>
                    <a:pt x="666750" y="678994"/>
                  </a:cubicBezTo>
                  <a:cubicBezTo>
                    <a:pt x="653520" y="658658"/>
                    <a:pt x="640108" y="635713"/>
                    <a:pt x="627754" y="610833"/>
                  </a:cubicBezTo>
                  <a:cubicBezTo>
                    <a:pt x="620420" y="596060"/>
                    <a:pt x="613686" y="580887"/>
                    <a:pt x="607514" y="565590"/>
                  </a:cubicBezTo>
                  <a:cubicBezTo>
                    <a:pt x="602732" y="553750"/>
                    <a:pt x="601075" y="549521"/>
                    <a:pt x="590245" y="521537"/>
                  </a:cubicBezTo>
                  <a:cubicBezTo>
                    <a:pt x="566994" y="461434"/>
                    <a:pt x="548459" y="421733"/>
                    <a:pt x="527142" y="387596"/>
                  </a:cubicBezTo>
                  <a:cubicBezTo>
                    <a:pt x="526542" y="387081"/>
                    <a:pt x="525961" y="386624"/>
                    <a:pt x="525361" y="386101"/>
                  </a:cubicBezTo>
                  <a:cubicBezTo>
                    <a:pt x="525913" y="386587"/>
                    <a:pt x="526589" y="386824"/>
                    <a:pt x="527142" y="387291"/>
                  </a:cubicBezTo>
                  <a:cubicBezTo>
                    <a:pt x="527190" y="387367"/>
                    <a:pt x="527104" y="387520"/>
                    <a:pt x="527142" y="387596"/>
                  </a:cubicBezTo>
                  <a:cubicBezTo>
                    <a:pt x="549221" y="406541"/>
                    <a:pt x="570900" y="422191"/>
                    <a:pt x="595008" y="439383"/>
                  </a:cubicBezTo>
                  <a:cubicBezTo>
                    <a:pt x="659359" y="485256"/>
                    <a:pt x="733101" y="495647"/>
                    <a:pt x="805158" y="519755"/>
                  </a:cubicBezTo>
                  <a:cubicBezTo>
                    <a:pt x="830303" y="528166"/>
                    <a:pt x="855278" y="535833"/>
                    <a:pt x="880167" y="544158"/>
                  </a:cubicBezTo>
                  <a:cubicBezTo>
                    <a:pt x="890968" y="547769"/>
                    <a:pt x="900998" y="554046"/>
                    <a:pt x="911714" y="557255"/>
                  </a:cubicBezTo>
                  <a:cubicBezTo>
                    <a:pt x="912476" y="557484"/>
                    <a:pt x="913705" y="559227"/>
                    <a:pt x="913800" y="558446"/>
                  </a:cubicBezTo>
                  <a:cubicBezTo>
                    <a:pt x="915743" y="543053"/>
                    <a:pt x="860346" y="505382"/>
                    <a:pt x="850697" y="495047"/>
                  </a:cubicBezTo>
                  <a:cubicBezTo>
                    <a:pt x="767953" y="406351"/>
                    <a:pt x="633127" y="379957"/>
                    <a:pt x="521189" y="378071"/>
                  </a:cubicBezTo>
                  <a:cubicBezTo>
                    <a:pt x="509083" y="359888"/>
                    <a:pt x="496205" y="342543"/>
                    <a:pt x="480117" y="325379"/>
                  </a:cubicBezTo>
                  <a:cubicBezTo>
                    <a:pt x="433168" y="275286"/>
                    <a:pt x="356806" y="221537"/>
                    <a:pt x="277111" y="178637"/>
                  </a:cubicBezTo>
                  <a:cubicBezTo>
                    <a:pt x="283997" y="180427"/>
                    <a:pt x="292151" y="182885"/>
                    <a:pt x="296761" y="183999"/>
                  </a:cubicBezTo>
                  <a:cubicBezTo>
                    <a:pt x="368408" y="201230"/>
                    <a:pt x="447094" y="212793"/>
                    <a:pt x="520894" y="212869"/>
                  </a:cubicBezTo>
                  <a:cubicBezTo>
                    <a:pt x="537743" y="212889"/>
                    <a:pt x="596636" y="227395"/>
                    <a:pt x="609600" y="217337"/>
                  </a:cubicBezTo>
                  <a:cubicBezTo>
                    <a:pt x="616610" y="211889"/>
                    <a:pt x="593179" y="209879"/>
                    <a:pt x="586083" y="204535"/>
                  </a:cubicBezTo>
                  <a:cubicBezTo>
                    <a:pt x="572052" y="193991"/>
                    <a:pt x="549707" y="183571"/>
                    <a:pt x="532800" y="178932"/>
                  </a:cubicBezTo>
                  <a:cubicBezTo>
                    <a:pt x="466096" y="160673"/>
                    <a:pt x="391554" y="151681"/>
                    <a:pt x="322059" y="150662"/>
                  </a:cubicBezTo>
                  <a:cubicBezTo>
                    <a:pt x="300333" y="150338"/>
                    <a:pt x="276310" y="154824"/>
                    <a:pt x="255089" y="152147"/>
                  </a:cubicBezTo>
                  <a:cubicBezTo>
                    <a:pt x="247936" y="151243"/>
                    <a:pt x="219808" y="149576"/>
                    <a:pt x="220561" y="150957"/>
                  </a:cubicBezTo>
                  <a:cubicBezTo>
                    <a:pt x="212560" y="147194"/>
                    <a:pt x="204349" y="143051"/>
                    <a:pt x="196453" y="139641"/>
                  </a:cubicBezTo>
                  <a:cubicBezTo>
                    <a:pt x="172031" y="129106"/>
                    <a:pt x="148495" y="120858"/>
                    <a:pt x="123225" y="113152"/>
                  </a:cubicBezTo>
                  <a:cubicBezTo>
                    <a:pt x="142237" y="112190"/>
                    <a:pt x="162010" y="108837"/>
                    <a:pt x="169954" y="106608"/>
                  </a:cubicBezTo>
                  <a:cubicBezTo>
                    <a:pt x="252241" y="83549"/>
                    <a:pt x="340128" y="51697"/>
                    <a:pt x="409870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2" name="Google Shape;802;p35"/>
          <p:cNvSpPr txBox="1"/>
          <p:nvPr/>
        </p:nvSpPr>
        <p:spPr>
          <a:xfrm>
            <a:off x="6443100" y="3059550"/>
            <a:ext cx="3454800" cy="586500"/>
          </a:xfrm>
          <a:prstGeom prst="rect">
            <a:avLst/>
          </a:prstGeom>
          <a:solidFill>
            <a:srgbClr val="859C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F6E6"/>
                </a:solidFill>
                <a:latin typeface="Poppins Light"/>
                <a:ea typeface="Poppins Light"/>
                <a:cs typeface="Poppins Light"/>
                <a:sym typeface="Poppins Light"/>
              </a:rPr>
              <a:t>Do you have any questions?</a:t>
            </a:r>
            <a:endParaRPr sz="1800">
              <a:solidFill>
                <a:srgbClr val="F6F6E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 txBox="1">
            <a:spLocks noGrp="1"/>
          </p:cNvSpPr>
          <p:nvPr>
            <p:ph type="title"/>
          </p:nvPr>
        </p:nvSpPr>
        <p:spPr>
          <a:xfrm>
            <a:off x="250950" y="370225"/>
            <a:ext cx="3160800" cy="365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contents.</a:t>
            </a:r>
            <a:endParaRPr dirty="0"/>
          </a:p>
        </p:txBody>
      </p:sp>
      <p:sp>
        <p:nvSpPr>
          <p:cNvPr id="474" name="Google Shape;474;p19"/>
          <p:cNvSpPr txBox="1">
            <a:spLocks noGrp="1"/>
          </p:cNvSpPr>
          <p:nvPr>
            <p:ph type="title" idx="4"/>
          </p:nvPr>
        </p:nvSpPr>
        <p:spPr>
          <a:xfrm>
            <a:off x="4216300" y="139866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| Demo</a:t>
            </a:r>
            <a:endParaRPr dirty="0"/>
          </a:p>
        </p:txBody>
      </p:sp>
      <p:sp>
        <p:nvSpPr>
          <p:cNvPr id="475" name="Google Shape;475;p19"/>
          <p:cNvSpPr txBox="1">
            <a:spLocks noGrp="1"/>
          </p:cNvSpPr>
          <p:nvPr>
            <p:ph type="title" idx="5"/>
          </p:nvPr>
        </p:nvSpPr>
        <p:spPr>
          <a:xfrm>
            <a:off x="8174224" y="1398663"/>
            <a:ext cx="3647661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| Class Diagram</a:t>
            </a:r>
            <a:endParaRPr dirty="0"/>
          </a:p>
        </p:txBody>
      </p:sp>
      <p:sp>
        <p:nvSpPr>
          <p:cNvPr id="476" name="Google Shape;476;p19"/>
          <p:cNvSpPr txBox="1">
            <a:spLocks noGrp="1"/>
          </p:cNvSpPr>
          <p:nvPr>
            <p:ph type="title" idx="6"/>
          </p:nvPr>
        </p:nvSpPr>
        <p:spPr>
          <a:xfrm>
            <a:off x="8174200" y="3417221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| Summary</a:t>
            </a:r>
            <a:endParaRPr dirty="0"/>
          </a:p>
        </p:txBody>
      </p:sp>
      <p:sp>
        <p:nvSpPr>
          <p:cNvPr id="478" name="Google Shape;478;p19"/>
          <p:cNvSpPr txBox="1">
            <a:spLocks noGrp="1"/>
          </p:cNvSpPr>
          <p:nvPr>
            <p:ph type="title" idx="8"/>
          </p:nvPr>
        </p:nvSpPr>
        <p:spPr>
          <a:xfrm>
            <a:off x="4216300" y="341721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| Code Review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"/>
          <p:cNvSpPr/>
          <p:nvPr/>
        </p:nvSpPr>
        <p:spPr>
          <a:xfrm>
            <a:off x="291676" y="344358"/>
            <a:ext cx="8326924" cy="6169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Yeseva One"/>
              </a:rPr>
              <a:t>01</a:t>
            </a:r>
          </a:p>
        </p:txBody>
      </p:sp>
      <p:sp>
        <p:nvSpPr>
          <p:cNvPr id="491" name="Google Shape;491;p21"/>
          <p:cNvSpPr txBox="1">
            <a:spLocks noGrp="1"/>
          </p:cNvSpPr>
          <p:nvPr>
            <p:ph type="title"/>
          </p:nvPr>
        </p:nvSpPr>
        <p:spPr>
          <a:xfrm>
            <a:off x="1229300" y="2395946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"/>
          <p:cNvSpPr/>
          <p:nvPr/>
        </p:nvSpPr>
        <p:spPr>
          <a:xfrm>
            <a:off x="291676" y="344358"/>
            <a:ext cx="8326924" cy="6169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Yeseva One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3"/>
                </a:solidFill>
                <a:latin typeface="Yeseva One"/>
              </a:rPr>
              <a:t>2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Yeseva One"/>
            </a:endParaRPr>
          </a:p>
        </p:txBody>
      </p:sp>
      <p:sp>
        <p:nvSpPr>
          <p:cNvPr id="491" name="Google Shape;491;p21"/>
          <p:cNvSpPr txBox="1">
            <a:spLocks noGrp="1"/>
          </p:cNvSpPr>
          <p:nvPr>
            <p:ph type="title"/>
          </p:nvPr>
        </p:nvSpPr>
        <p:spPr>
          <a:xfrm>
            <a:off x="1229300" y="2395946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37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2"/>
          <p:cNvSpPr txBox="1">
            <a:spLocks noGrp="1"/>
          </p:cNvSpPr>
          <p:nvPr>
            <p:ph type="title"/>
          </p:nvPr>
        </p:nvSpPr>
        <p:spPr>
          <a:xfrm>
            <a:off x="1301250" y="224244"/>
            <a:ext cx="9589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55569-3F89-875F-FEB7-9FEE924E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447" y="1400629"/>
            <a:ext cx="6427106" cy="5141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"/>
          <p:cNvSpPr/>
          <p:nvPr/>
        </p:nvSpPr>
        <p:spPr>
          <a:xfrm>
            <a:off x="291676" y="344358"/>
            <a:ext cx="8326924" cy="6169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Yeseva One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3"/>
                </a:solidFill>
                <a:latin typeface="Yeseva One"/>
              </a:rPr>
              <a:t>3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Yeseva One"/>
            </a:endParaRPr>
          </a:p>
        </p:txBody>
      </p:sp>
      <p:sp>
        <p:nvSpPr>
          <p:cNvPr id="491" name="Google Shape;491;p21"/>
          <p:cNvSpPr txBox="1">
            <a:spLocks noGrp="1"/>
          </p:cNvSpPr>
          <p:nvPr>
            <p:ph type="title"/>
          </p:nvPr>
        </p:nvSpPr>
        <p:spPr>
          <a:xfrm>
            <a:off x="1229300" y="2395946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76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3"/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33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674" name="Google Shape;674;p33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2" name="Google Shape;692;p33"/>
          <p:cNvSpPr txBox="1">
            <a:spLocks noGrp="1"/>
          </p:cNvSpPr>
          <p:nvPr>
            <p:ph type="title"/>
          </p:nvPr>
        </p:nvSpPr>
        <p:spPr>
          <a:xfrm>
            <a:off x="2187515" y="503445"/>
            <a:ext cx="5393100" cy="4651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Code Review</a:t>
            </a:r>
            <a:endParaRPr sz="2400" dirty="0"/>
          </a:p>
        </p:txBody>
      </p:sp>
      <p:sp>
        <p:nvSpPr>
          <p:cNvPr id="693" name="Google Shape;693;p33"/>
          <p:cNvSpPr txBox="1">
            <a:spLocks noGrp="1"/>
          </p:cNvSpPr>
          <p:nvPr>
            <p:ph type="body" idx="1"/>
          </p:nvPr>
        </p:nvSpPr>
        <p:spPr>
          <a:xfrm>
            <a:off x="6096000" y="2088727"/>
            <a:ext cx="5393100" cy="8512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 err="1"/>
              <a:t>roductItem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CBC69-1391-BAB7-DE96-50C5A16B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9" y="1720777"/>
            <a:ext cx="4987974" cy="1999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328E2-D5A7-D2E0-3700-93925A20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158" y="3146793"/>
            <a:ext cx="7772400" cy="33219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E58E38-E7B8-4879-61C0-77BC7B48921D}"/>
              </a:ext>
            </a:extLst>
          </p:cNvPr>
          <p:cNvSpPr/>
          <p:nvPr/>
        </p:nvSpPr>
        <p:spPr>
          <a:xfrm>
            <a:off x="8366082" y="4442192"/>
            <a:ext cx="1246004" cy="2726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529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3"/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33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674" name="Google Shape;674;p33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2" name="Google Shape;692;p33"/>
          <p:cNvSpPr txBox="1">
            <a:spLocks noGrp="1"/>
          </p:cNvSpPr>
          <p:nvPr>
            <p:ph type="title"/>
          </p:nvPr>
        </p:nvSpPr>
        <p:spPr>
          <a:xfrm>
            <a:off x="2187515" y="503445"/>
            <a:ext cx="5393100" cy="4651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Code Review</a:t>
            </a:r>
            <a:endParaRPr sz="2400" dirty="0"/>
          </a:p>
        </p:txBody>
      </p:sp>
      <p:sp>
        <p:nvSpPr>
          <p:cNvPr id="693" name="Google Shape;693;p33"/>
          <p:cNvSpPr txBox="1">
            <a:spLocks noGrp="1"/>
          </p:cNvSpPr>
          <p:nvPr>
            <p:ph type="body" idx="1"/>
          </p:nvPr>
        </p:nvSpPr>
        <p:spPr>
          <a:xfrm>
            <a:off x="7673915" y="3897214"/>
            <a:ext cx="53931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Init and render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 err="1"/>
              <a:t>pp.js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6B377-1DFC-05CD-0E88-97EDF0B61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15" y="1617564"/>
            <a:ext cx="7188200" cy="4559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C289B6-F8D6-72D9-DD4D-F21D838EF8E7}"/>
              </a:ext>
            </a:extLst>
          </p:cNvPr>
          <p:cNvSpPr/>
          <p:nvPr/>
        </p:nvSpPr>
        <p:spPr>
          <a:xfrm>
            <a:off x="755712" y="2379723"/>
            <a:ext cx="2847459" cy="5878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2A256-73A2-A24A-5385-A7A6D1988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733" y="314224"/>
            <a:ext cx="5004329" cy="34653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B4A7E8-CD08-D148-F89D-27034B2DDC8C}"/>
              </a:ext>
            </a:extLst>
          </p:cNvPr>
          <p:cNvSpPr/>
          <p:nvPr/>
        </p:nvSpPr>
        <p:spPr>
          <a:xfrm>
            <a:off x="6589379" y="548695"/>
            <a:ext cx="2413107" cy="4489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64364-7244-5614-6A97-901C5FCCD3A0}"/>
              </a:ext>
            </a:extLst>
          </p:cNvPr>
          <p:cNvSpPr/>
          <p:nvPr/>
        </p:nvSpPr>
        <p:spPr>
          <a:xfrm>
            <a:off x="6589379" y="2651548"/>
            <a:ext cx="4350764" cy="5923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120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3"/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33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674" name="Google Shape;674;p33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2" name="Google Shape;692;p33"/>
          <p:cNvSpPr txBox="1">
            <a:spLocks noGrp="1"/>
          </p:cNvSpPr>
          <p:nvPr>
            <p:ph type="title"/>
          </p:nvPr>
        </p:nvSpPr>
        <p:spPr>
          <a:xfrm>
            <a:off x="2187515" y="503445"/>
            <a:ext cx="5393100" cy="4651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Code Review</a:t>
            </a:r>
            <a:endParaRPr sz="2400" dirty="0"/>
          </a:p>
        </p:txBody>
      </p:sp>
      <p:sp>
        <p:nvSpPr>
          <p:cNvPr id="693" name="Google Shape;693;p33"/>
          <p:cNvSpPr txBox="1">
            <a:spLocks noGrp="1"/>
          </p:cNvSpPr>
          <p:nvPr>
            <p:ph type="body" idx="1"/>
          </p:nvPr>
        </p:nvSpPr>
        <p:spPr>
          <a:xfrm>
            <a:off x="6206292" y="4804029"/>
            <a:ext cx="53931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Application Init and render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productList</a:t>
            </a:r>
            <a:r>
              <a:rPr lang="en-US" dirty="0"/>
              <a:t> and Shop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D9151-E7F9-8922-5ADB-8AC586D6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83" y="1612674"/>
            <a:ext cx="5108426" cy="4893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732C0A-F02C-1D07-3D45-2B87F1971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292" y="555064"/>
            <a:ext cx="5867400" cy="414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F9DF85-21A7-E932-E739-04482B3AA360}"/>
              </a:ext>
            </a:extLst>
          </p:cNvPr>
          <p:cNvSpPr/>
          <p:nvPr/>
        </p:nvSpPr>
        <p:spPr>
          <a:xfrm>
            <a:off x="751114" y="2014171"/>
            <a:ext cx="2174778" cy="6113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521FF-FECD-C399-07E3-06DD5F9A89AD}"/>
              </a:ext>
            </a:extLst>
          </p:cNvPr>
          <p:cNvSpPr/>
          <p:nvPr/>
        </p:nvSpPr>
        <p:spPr>
          <a:xfrm>
            <a:off x="6504100" y="1449608"/>
            <a:ext cx="3793786" cy="9452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2DD10-15AB-6274-F75D-90C420934693}"/>
              </a:ext>
            </a:extLst>
          </p:cNvPr>
          <p:cNvSpPr/>
          <p:nvPr/>
        </p:nvSpPr>
        <p:spPr>
          <a:xfrm>
            <a:off x="6944668" y="2606642"/>
            <a:ext cx="4866331" cy="6827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733168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B3F2F"/>
      </a:dk1>
      <a:lt1>
        <a:srgbClr val="F6F6E6"/>
      </a:lt1>
      <a:dk2>
        <a:srgbClr val="000000"/>
      </a:dk2>
      <a:lt2>
        <a:srgbClr val="EEEEEE"/>
      </a:lt2>
      <a:accent1>
        <a:srgbClr val="859C8C"/>
      </a:accent1>
      <a:accent2>
        <a:srgbClr val="484E32"/>
      </a:accent2>
      <a:accent3>
        <a:srgbClr val="D7D6C2"/>
      </a:accent3>
      <a:accent4>
        <a:srgbClr val="F6F6E6"/>
      </a:accent4>
      <a:accent5>
        <a:srgbClr val="000000"/>
      </a:accent5>
      <a:accent6>
        <a:srgbClr val="FFFFFF"/>
      </a:accent6>
      <a:hlink>
        <a:srgbClr val="3C42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109</Words>
  <Application>Microsoft Macintosh PowerPoint</Application>
  <PresentationFormat>Widescreen</PresentationFormat>
  <Paragraphs>42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Poppins Light</vt:lpstr>
      <vt:lpstr>Calibri</vt:lpstr>
      <vt:lpstr>Yeseva One</vt:lpstr>
      <vt:lpstr>Abril Fatface</vt:lpstr>
      <vt:lpstr>Aldrich</vt:lpstr>
      <vt:lpstr>Arial</vt:lpstr>
      <vt:lpstr>SlidesMania</vt:lpstr>
      <vt:lpstr>Fake Shop</vt:lpstr>
      <vt:lpstr>Table of contents.</vt:lpstr>
      <vt:lpstr>Demo</vt:lpstr>
      <vt:lpstr>Class Diagram</vt:lpstr>
      <vt:lpstr>Class Diagram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Summary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Shop</dc:title>
  <cp:lastModifiedBy>Microsoft Office User</cp:lastModifiedBy>
  <cp:revision>5</cp:revision>
  <dcterms:modified xsi:type="dcterms:W3CDTF">2023-09-25T17:01:29Z</dcterms:modified>
</cp:coreProperties>
</file>