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A2CB9-2D28-FB2F-4690-993D39219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A8C233-AD02-6725-A959-1DE28D729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4DC8A-806F-25D1-E195-69EAAD9C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724-53B6-4CAB-ADBA-3FF643B6E46E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DCC66D-D74F-7935-D00B-BA8F86D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87AD05-3390-996C-3153-F32EC397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D5A-F7C8-48C4-82E4-45B0525CE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80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8D2F2-25C1-C8E7-71A2-C2B1FE57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A38ECF-1595-A1F9-521C-9626A0B1E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EE3B95-6783-0907-ACC7-7646C907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724-53B6-4CAB-ADBA-3FF643B6E46E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D27EB3-5981-9877-0214-AEB4091B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F43325-C317-AB8E-868B-DEA49517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D5A-F7C8-48C4-82E4-45B0525CE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22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2BDA67-5875-15DB-1B27-344F3A380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0EC27B-2E7E-B0CD-2472-28CB4612D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1C2C39-91A6-5F50-1DE0-DCBF35C4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724-53B6-4CAB-ADBA-3FF643B6E46E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DAE95F-EBA7-7DF4-00B3-74A99E79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3469F1-FED9-45EF-F50A-594C50BC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D5A-F7C8-48C4-82E4-45B0525CE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0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5E39E-C304-C814-FC77-1A93DAFD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214CE2-2B0D-37AB-F34E-52DEC610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F558D1-4D75-0FD3-79E5-F81C8D13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724-53B6-4CAB-ADBA-3FF643B6E46E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B47818-65D6-0AF3-631E-822D0993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1EB70-BD90-2BA3-F618-B770C65B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D5A-F7C8-48C4-82E4-45B0525CE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61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5FA21-6273-1740-6210-72D4FD7C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952510-EDCC-F939-1874-D7628447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8D52B7-1076-8876-AFF4-C8EE6B65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724-53B6-4CAB-ADBA-3FF643B6E46E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E674C3-6CF0-42CE-EA62-29468A75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5276A0-4F8C-D6BE-F7EA-889A83CE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D5A-F7C8-48C4-82E4-45B0525CE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75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29D90-8862-D092-020C-D0AC5822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CCC5F-35DD-9F38-1DE5-226A634A2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136274-759D-D0D0-B214-4EBFE411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E8B357-B68A-8D42-BEC8-3D2C5057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724-53B6-4CAB-ADBA-3FF643B6E46E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1BDA03-1DAC-2B8B-AF50-769559CB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938B88-0A6D-0FEC-7BA9-AD25FC26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D5A-F7C8-48C4-82E4-45B0525CE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69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F8DAC-F0E5-6848-05F7-901AFC91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D93F3E-3083-D8DF-790C-9D730B84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C30EC4-82F7-B5BB-E5AC-889D95C2F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8BF7FE-1C2E-9365-09A8-FE8223994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CFF5EA-9A5E-2272-A130-4313F1DAD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22565AD-76BC-AF12-2B44-E8963691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724-53B6-4CAB-ADBA-3FF643B6E46E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904E57-12E5-7C38-E608-BBB614F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D6B5FC-7865-2328-9009-BCA3151D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D5A-F7C8-48C4-82E4-45B0525CE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56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B9918-23AB-7AD1-8C03-163C53A7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98D05A-9600-FBD1-431A-F76B4D8E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724-53B6-4CAB-ADBA-3FF643B6E46E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E03256-1243-7369-3B56-562CC530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8B737B-8535-29E5-7F36-6DEE68DE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D5A-F7C8-48C4-82E4-45B0525CE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21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CED972-49CE-027B-87C8-63C46794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724-53B6-4CAB-ADBA-3FF643B6E46E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1CB102-514E-CAE3-040F-79AA4BD7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7BBFA8-52FB-7AE2-FF12-96D80293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D5A-F7C8-48C4-82E4-45B0525CE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3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CC695-59F4-A8E1-8BB7-F3BC6995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8C3D67-28CC-5D75-A754-2CF62EEC9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31A409-15F0-FDCF-5D35-E7EB7CB3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248C95-4062-A4EE-917F-84BDFE8A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724-53B6-4CAB-ADBA-3FF643B6E46E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6C0007-BA01-0483-8291-AC124E5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CF9DB0-B598-5DE1-9AD4-AEA85961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D5A-F7C8-48C4-82E4-45B0525CE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71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1D9CA-4BCC-8B34-6E14-1014B710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86893F-BE5E-FCBA-CAC6-059923E2E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9CFEC-092C-822E-5C88-E8EC5AFA4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32CE3-E9D0-B4B5-9066-10647598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724-53B6-4CAB-ADBA-3FF643B6E46E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1A0730-46F4-384E-9165-FBABEF37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8DB98A-DDD1-7AEC-AED4-CC4109A0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D5A-F7C8-48C4-82E4-45B0525CE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25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344ACD-152C-1EB1-A1EC-F47D9CBF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BCC355-9527-87D7-41E3-FD511CA0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9B4685-B2AA-C93D-091A-8256F32A6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BB724-53B6-4CAB-ADBA-3FF643B6E46E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F6B9DD-7178-5564-B9BB-CFF5487B5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21FE08-4EB0-2A05-7B8C-23D3B325A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99D5A-F7C8-48C4-82E4-45B0525CE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16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fif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螢幕擷取畫面, 西裝, 人員 的圖片&#10;&#10;自動產生的描述">
            <a:extLst>
              <a:ext uri="{FF2B5EF4-FFF2-40B4-BE49-F238E27FC236}">
                <a16:creationId xmlns:a16="http://schemas.microsoft.com/office/drawing/2014/main" id="{BF764C71-DC1A-68CE-4B27-3C383DB85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0" y="1216817"/>
            <a:ext cx="2407920" cy="1475551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40968B38-93C8-84AB-F86E-441AB1633928}"/>
              </a:ext>
            </a:extLst>
          </p:cNvPr>
          <p:cNvSpPr/>
          <p:nvPr/>
        </p:nvSpPr>
        <p:spPr>
          <a:xfrm>
            <a:off x="2891119" y="1"/>
            <a:ext cx="4881282" cy="6544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如何正確選擇旅行社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7595CC8-B3DD-11AA-C305-B0EDE9EB7C1F}"/>
              </a:ext>
            </a:extLst>
          </p:cNvPr>
          <p:cNvSpPr txBox="1"/>
          <p:nvPr/>
        </p:nvSpPr>
        <p:spPr>
          <a:xfrm>
            <a:off x="0" y="786335"/>
            <a:ext cx="3536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選擇一家有經驗的旅行社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A4F629-044A-1211-E14D-6F33C30DDDA3}"/>
              </a:ext>
            </a:extLst>
          </p:cNvPr>
          <p:cNvSpPr txBox="1"/>
          <p:nvPr/>
        </p:nvSpPr>
        <p:spPr>
          <a:xfrm>
            <a:off x="3536576" y="786335"/>
            <a:ext cx="6127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檢查旅行社的行程規劃</a:t>
            </a:r>
          </a:p>
        </p:txBody>
      </p:sp>
      <p:pic>
        <p:nvPicPr>
          <p:cNvPr id="16" name="圖片 15" descr="一張含有 電腦, 筆記型電腦, 辦公用品, 室內 的圖片">
            <a:extLst>
              <a:ext uri="{FF2B5EF4-FFF2-40B4-BE49-F238E27FC236}">
                <a16:creationId xmlns:a16="http://schemas.microsoft.com/office/drawing/2014/main" id="{665A69FC-C500-1487-0D35-410D96DFC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1230415"/>
            <a:ext cx="2407920" cy="168554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115BEC2-700A-F56F-AA98-24802B088F65}"/>
              </a:ext>
            </a:extLst>
          </p:cNvPr>
          <p:cNvSpPr txBox="1"/>
          <p:nvPr/>
        </p:nvSpPr>
        <p:spPr>
          <a:xfrm>
            <a:off x="6815419" y="808320"/>
            <a:ext cx="6136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詢問旅行社的導遊資質</a:t>
            </a:r>
          </a:p>
        </p:txBody>
      </p:sp>
      <p:pic>
        <p:nvPicPr>
          <p:cNvPr id="22" name="圖片 21" descr="一張含有 椅子, 傢俱, 資料表, 圖解 的圖片&#10;&#10;自動產生的描述">
            <a:extLst>
              <a:ext uri="{FF2B5EF4-FFF2-40B4-BE49-F238E27FC236}">
                <a16:creationId xmlns:a16="http://schemas.microsoft.com/office/drawing/2014/main" id="{8E12B4AB-7C1A-5355-16A1-56EA01059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47" y="1230415"/>
            <a:ext cx="1783977" cy="1532965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439AC4F9-5E5D-E600-1693-BD0257F73E74}"/>
              </a:ext>
            </a:extLst>
          </p:cNvPr>
          <p:cNvSpPr txBox="1"/>
          <p:nvPr/>
        </p:nvSpPr>
        <p:spPr>
          <a:xfrm>
            <a:off x="29023" y="2977651"/>
            <a:ext cx="3388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了解該旅行社的服務內容</a:t>
            </a:r>
          </a:p>
        </p:txBody>
      </p:sp>
      <p:pic>
        <p:nvPicPr>
          <p:cNvPr id="26" name="圖片 25" descr="一張含有 服裝, 美工圖案, 微笑, 圖解 的圖片&#10;&#10;自動產生的描述">
            <a:extLst>
              <a:ext uri="{FF2B5EF4-FFF2-40B4-BE49-F238E27FC236}">
                <a16:creationId xmlns:a16="http://schemas.microsoft.com/office/drawing/2014/main" id="{7C7967B7-3C79-88EB-218F-75A4831B0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7" y="3429000"/>
            <a:ext cx="1730189" cy="1730189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710472-7C95-3154-6311-2B63750CB877}"/>
              </a:ext>
            </a:extLst>
          </p:cNvPr>
          <p:cNvSpPr txBox="1"/>
          <p:nvPr/>
        </p:nvSpPr>
        <p:spPr>
          <a:xfrm>
            <a:off x="3536576" y="2969867"/>
            <a:ext cx="32788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了解旅行社的評價和口碑</a:t>
            </a:r>
          </a:p>
        </p:txBody>
      </p:sp>
      <p:pic>
        <p:nvPicPr>
          <p:cNvPr id="30" name="圖片 29" descr="一張含有 卡通 的圖片&#10;&#10;自動產生的描述">
            <a:extLst>
              <a:ext uri="{FF2B5EF4-FFF2-40B4-BE49-F238E27FC236}">
                <a16:creationId xmlns:a16="http://schemas.microsoft.com/office/drawing/2014/main" id="{2AF1BAF5-ABC9-0742-ED31-6CF636D9B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76" y="3423885"/>
            <a:ext cx="2352675" cy="19431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CA40B087-3FB8-F6B4-4FFF-7CED4117CBAE}"/>
              </a:ext>
            </a:extLst>
          </p:cNvPr>
          <p:cNvSpPr txBox="1"/>
          <p:nvPr/>
        </p:nvSpPr>
        <p:spPr>
          <a:xfrm>
            <a:off x="6815419" y="2991852"/>
            <a:ext cx="37562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確認旅行社的保險和賠償安排</a:t>
            </a:r>
          </a:p>
        </p:txBody>
      </p:sp>
      <p:pic>
        <p:nvPicPr>
          <p:cNvPr id="34" name="圖片 33" descr="一張含有 文字, 室內 的圖片&#10;&#10;自動產生的描述">
            <a:extLst>
              <a:ext uri="{FF2B5EF4-FFF2-40B4-BE49-F238E27FC236}">
                <a16:creationId xmlns:a16="http://schemas.microsoft.com/office/drawing/2014/main" id="{A5BB86FE-FB10-AF04-CEF6-D8F26D1CE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47" y="3423885"/>
            <a:ext cx="2606477" cy="1466143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699A2C5C-397A-FF28-EBA9-341C9445B0A0}"/>
              </a:ext>
            </a:extLst>
          </p:cNvPr>
          <p:cNvSpPr txBox="1"/>
          <p:nvPr/>
        </p:nvSpPr>
        <p:spPr>
          <a:xfrm>
            <a:off x="3417682" y="5095883"/>
            <a:ext cx="6508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確認旅行社的售後服務</a:t>
            </a:r>
          </a:p>
        </p:txBody>
      </p:sp>
      <p:pic>
        <p:nvPicPr>
          <p:cNvPr id="38" name="圖片 37" descr="一張含有 指甲, 人員, 骰子, 戰鬥到底 的圖片&#10;&#10;自動產生的描述">
            <a:extLst>
              <a:ext uri="{FF2B5EF4-FFF2-40B4-BE49-F238E27FC236}">
                <a16:creationId xmlns:a16="http://schemas.microsoft.com/office/drawing/2014/main" id="{A04FBCC7-0DA6-6037-1AF0-9AE6D890E2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76" y="5481846"/>
            <a:ext cx="2084295" cy="134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3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泽生 林</dc:creator>
  <cp:lastModifiedBy>泽生 林</cp:lastModifiedBy>
  <cp:revision>1</cp:revision>
  <dcterms:created xsi:type="dcterms:W3CDTF">2024-03-12T13:50:23Z</dcterms:created>
  <dcterms:modified xsi:type="dcterms:W3CDTF">2024-03-12T14:20:43Z</dcterms:modified>
</cp:coreProperties>
</file>