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直條圖!$O$2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直條圖!$P$1:$U$1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直條圖!$P$2:$U$2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9-417B-8799-CDDCFD155C3C}"/>
            </c:ext>
          </c:extLst>
        </c:ser>
        <c:ser>
          <c:idx val="1"/>
          <c:order val="1"/>
          <c:tx>
            <c:strRef>
              <c:f>直條圖!$O$3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直條圖!$P$1:$U$1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直條圖!$P$3:$U$3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29-417B-8799-CDDCFD155C3C}"/>
            </c:ext>
          </c:extLst>
        </c:ser>
        <c:ser>
          <c:idx val="2"/>
          <c:order val="2"/>
          <c:tx>
            <c:strRef>
              <c:f>直條圖!$O$4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直條圖!$P$1:$U$1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直條圖!$P$4:$U$4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29-417B-8799-CDDCFD155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572480"/>
        <c:axId val="464747808"/>
      </c:barChart>
      <c:catAx>
        <c:axId val="36857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4747808"/>
        <c:crosses val="autoZero"/>
        <c:auto val="1"/>
        <c:lblAlgn val="ctr"/>
        <c:lblOffset val="100"/>
        <c:noMultiLvlLbl val="0"/>
      </c:catAx>
      <c:valAx>
        <c:axId val="46474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857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09-466D-8B82-A1FF510627CE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09-466D-8B82-A1FF510627CE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09-466D-8B82-A1FF51062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09-466D-8B82-A1FF51062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EA-4368-BBFF-9916DA2C93B3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flip="none" rotWithShape="1"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EA-4368-BBFF-9916DA2C93B3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flip="none" rotWithShape="1"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EA-4368-BBFF-9916DA2C93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50C-4AB8-9645-7AAC6A21B7E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50C-4AB8-9645-7AAC6A21B7E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50C-4AB8-9645-7AAC6A21B7E0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50C-4AB8-9645-7AAC6A21B7E0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50C-4AB8-9645-7AAC6A21B7E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0C-4AB8-9645-7AAC6A21B7E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759156595706286"/>
          <c:y val="0.2221943358625684"/>
          <c:w val="0.81664628247477455"/>
          <c:h val="0.62291052279383829"/>
        </c:manualLayout>
      </c:layout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E6-4491-BFD9-B26CDC0A0C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E6-4491-BFD9-B26CDC0A0CD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E6-4491-BFD9-B26CDC0A0CD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E6-4491-BFD9-B26CDC0A0CD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E6-4491-BFD9-B26CDC0A0CD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26E6-4491-BFD9-B26CDC0A0C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6E6-4491-BFD9-B26CDC0A0CD7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prstDash val="dash"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>
                <a:latin typeface="標楷體" panose="03000509000000000000" pitchFamily="65" charset="-120"/>
                <a:ea typeface="標楷體" panose="03000509000000000000" pitchFamily="65" charset="-120"/>
              </a:rPr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341112404653238E-2"/>
          <c:y val="0.17686069853526304"/>
          <c:w val="0.94665888759534678"/>
          <c:h val="0.77831285713552278"/>
        </c:manualLayout>
      </c:layout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1E-4377-BE75-A5DA24F4A205}"/>
              </c:ext>
            </c:extLst>
          </c:dPt>
          <c:dPt>
            <c:idx val="1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1E-4377-BE75-A5DA24F4A205}"/>
              </c:ext>
            </c:extLst>
          </c:dPt>
          <c:dPt>
            <c:idx val="2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31E-4377-BE75-A5DA24F4A20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31E-4377-BE75-A5DA24F4A205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alpha val="90000"/>
                </a:schemeClr>
              </a:solidFill>
              <a:ln w="19050">
                <a:solidFill>
                  <a:schemeClr val="accent3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31E-4377-BE75-A5DA24F4A205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31E-4377-BE75-A5DA24F4A205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31E-4377-BE75-A5DA24F4A205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31E-4377-BE75-A5DA24F4A205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831E-4377-BE75-A5DA24F4A205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831E-4377-BE75-A5DA24F4A205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1E-4377-BE75-A5DA24F4A20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C-4BF4-9424-FB20A68E3BAB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4"/>
              </a:solidFill>
            </a:ln>
            <a:effectLst>
              <a:glow rad="76200">
                <a:schemeClr val="accent4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EC-4BF4-9424-FB20A68E3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6"/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39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39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39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shade val="39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6FF-44D4-8AE0-33D265F03918}"/>
              </c:ext>
            </c:extLst>
          </c:dPt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4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4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4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shade val="4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6FF-44D4-8AE0-33D265F03918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5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5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5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shade val="5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6FF-44D4-8AE0-33D265F03918}"/>
              </c:ext>
            </c:extLst>
          </c:dPt>
          <c:dPt>
            <c:idx val="3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67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67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67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shade val="67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6FF-44D4-8AE0-33D265F03918}"/>
              </c:ext>
            </c:extLst>
          </c:dPt>
          <c:dPt>
            <c:idx val="4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7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7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7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shade val="7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6FF-44D4-8AE0-33D265F03918}"/>
              </c:ext>
            </c:extLst>
          </c:dPt>
          <c:dPt>
            <c:idx val="5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8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8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8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shade val="8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6FF-44D4-8AE0-33D265F03918}"/>
              </c:ext>
            </c:extLst>
          </c:dPt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95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95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95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shade val="95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6FF-44D4-8AE0-33D265F03918}"/>
              </c:ext>
            </c:extLst>
          </c:dPt>
          <c:dPt>
            <c:idx val="7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tint val="9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tint val="9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tint val="9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6FF-44D4-8AE0-33D265F03918}"/>
              </c:ext>
            </c:extLst>
          </c:dPt>
          <c:dPt>
            <c:idx val="8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8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tint val="8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tint val="8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tint val="8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6FF-44D4-8AE0-33D265F03918}"/>
              </c:ext>
            </c:extLst>
          </c:dPt>
          <c:dPt>
            <c:idx val="9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77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tint val="77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tint val="77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tint val="77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6FF-44D4-8AE0-33D265F03918}"/>
              </c:ext>
            </c:extLst>
          </c:dPt>
          <c:dPt>
            <c:idx val="1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6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tint val="6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tint val="6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tint val="6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6FF-44D4-8AE0-33D265F03918}"/>
              </c:ext>
            </c:extLst>
          </c:dPt>
          <c:dPt>
            <c:idx val="1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5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tint val="5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tint val="5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tint val="5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26FF-44D4-8AE0-33D265F03918}"/>
              </c:ext>
            </c:extLst>
          </c:dPt>
          <c:dPt>
            <c:idx val="12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49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tint val="49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tint val="49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tint val="49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26FF-44D4-8AE0-33D265F03918}"/>
              </c:ext>
            </c:extLst>
          </c:dPt>
          <c:dPt>
            <c:idx val="13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4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tint val="4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tint val="4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tint val="40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26FF-44D4-8AE0-33D265F03918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26FF-44D4-8AE0-33D265F03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16-4CCC-B385-E480ED09945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4-49F5-814A-476433B2E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D4-49F5-814A-476433B2E09D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D4-49F5-814A-476433B2E09D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D4-49F5-814A-476433B2E09D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D4-49F5-814A-476433B2E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dk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lt1">
                    <a:lumMod val="8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 cap="flat" cmpd="sng" algn="ctr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 flip="none" rotWithShape="1"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10800000" scaled="1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55899"/>
              </p:ext>
            </p:extLst>
          </p:nvPr>
        </p:nvGraphicFramePr>
        <p:xfrm>
          <a:off x="4355976" y="530159"/>
          <a:ext cx="4668257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277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176ECF3-10F8-40BE-9CB7-E5C62DDBC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245329"/>
              </p:ext>
            </p:extLst>
          </p:nvPr>
        </p:nvGraphicFramePr>
        <p:xfrm>
          <a:off x="4683008" y="3390998"/>
          <a:ext cx="4014192" cy="2277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231545"/>
              </p:ext>
            </p:extLst>
          </p:nvPr>
        </p:nvGraphicFramePr>
        <p:xfrm>
          <a:off x="4764367" y="3505720"/>
          <a:ext cx="4253141" cy="216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D795AD2A-4C1C-4A04-8C97-915A37907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574089"/>
              </p:ext>
            </p:extLst>
          </p:nvPr>
        </p:nvGraphicFramePr>
        <p:xfrm>
          <a:off x="4661955" y="3159419"/>
          <a:ext cx="4490071" cy="313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290214"/>
              </p:ext>
            </p:extLst>
          </p:nvPr>
        </p:nvGraphicFramePr>
        <p:xfrm>
          <a:off x="5066195" y="3260982"/>
          <a:ext cx="3649483" cy="271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384777"/>
              </p:ext>
            </p:extLst>
          </p:nvPr>
        </p:nvGraphicFramePr>
        <p:xfrm>
          <a:off x="4571999" y="3065704"/>
          <a:ext cx="4788024" cy="327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903748"/>
              </p:ext>
            </p:extLst>
          </p:nvPr>
        </p:nvGraphicFramePr>
        <p:xfrm>
          <a:off x="4367040" y="3156760"/>
          <a:ext cx="5237986" cy="311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102751"/>
              </p:ext>
            </p:extLst>
          </p:nvPr>
        </p:nvGraphicFramePr>
        <p:xfrm>
          <a:off x="4835528" y="3290335"/>
          <a:ext cx="4106409" cy="292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235395"/>
              </p:ext>
            </p:extLst>
          </p:nvPr>
        </p:nvGraphicFramePr>
        <p:xfrm>
          <a:off x="4778508" y="3281049"/>
          <a:ext cx="4059625" cy="269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804955"/>
              </p:ext>
            </p:extLst>
          </p:nvPr>
        </p:nvGraphicFramePr>
        <p:xfrm>
          <a:off x="4788023" y="3260980"/>
          <a:ext cx="4176463" cy="273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687761"/>
              </p:ext>
            </p:extLst>
          </p:nvPr>
        </p:nvGraphicFramePr>
        <p:xfrm>
          <a:off x="4772567" y="3278654"/>
          <a:ext cx="4309125" cy="272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693</TotalTime>
  <Words>664</Words>
  <Application>Microsoft Office PowerPoint</Application>
  <PresentationFormat>如螢幕大小 (4:3)</PresentationFormat>
  <Paragraphs>474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文鼎中楷</vt:lpstr>
      <vt:lpstr>微軟正黑體</vt:lpstr>
      <vt:lpstr>新細明體</vt:lpstr>
      <vt:lpstr>標楷體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85</cp:revision>
  <dcterms:created xsi:type="dcterms:W3CDTF">2017-01-16T13:26:16Z</dcterms:created>
  <dcterms:modified xsi:type="dcterms:W3CDTF">2024-04-02T06:41:02Z</dcterms:modified>
</cp:coreProperties>
</file>