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02FE6-61C4-4ACB-8F83-1D79FDA88C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BCB32AF-17C4-494D-BD92-DFDD662B4758}">
      <dgm:prSet phldrT="[文字]"/>
      <dgm:spPr/>
      <dgm:t>
        <a:bodyPr/>
        <a:lstStyle/>
        <a:p>
          <a:r>
            <a:rPr lang="zh-TW" altLang="en-US" dirty="0"/>
            <a:t>不同主題的牌、遊戲模式多樣</a:t>
          </a:r>
        </a:p>
      </dgm:t>
    </dgm:pt>
    <dgm:pt modelId="{04A0FE4D-AC25-45D7-AF70-58E9F1C6D5D6}" type="parTrans" cxnId="{7929AB70-85DC-4EDE-8745-F3E1DA0F854E}">
      <dgm:prSet/>
      <dgm:spPr/>
      <dgm:t>
        <a:bodyPr/>
        <a:lstStyle/>
        <a:p>
          <a:endParaRPr lang="zh-TW" altLang="en-US"/>
        </a:p>
      </dgm:t>
    </dgm:pt>
    <dgm:pt modelId="{CAA8568C-C2F9-4A96-B678-921DF0281CDC}" type="sibTrans" cxnId="{7929AB70-85DC-4EDE-8745-F3E1DA0F854E}">
      <dgm:prSet/>
      <dgm:spPr/>
      <dgm:t>
        <a:bodyPr/>
        <a:lstStyle/>
        <a:p>
          <a:endParaRPr lang="zh-TW" altLang="en-US"/>
        </a:p>
      </dgm:t>
    </dgm:pt>
    <dgm:pt modelId="{B6DC33C8-3779-4887-94DC-04478FD8697A}">
      <dgm:prSet phldrT="[文字]"/>
      <dgm:spPr/>
      <dgm:t>
        <a:bodyPr/>
        <a:lstStyle/>
        <a:p>
          <a:r>
            <a:rPr lang="zh-TW" altLang="en-US" dirty="0"/>
            <a:t>活潑的遊戲畫面</a:t>
          </a:r>
          <a:endParaRPr lang="en-US" altLang="zh-TW" dirty="0"/>
        </a:p>
      </dgm:t>
    </dgm:pt>
    <dgm:pt modelId="{7FE2C732-AD5F-452A-8697-B97A9F15B4F8}" type="parTrans" cxnId="{C01C2260-C23F-42FE-9F4F-0794FBA31988}">
      <dgm:prSet/>
      <dgm:spPr/>
      <dgm:t>
        <a:bodyPr/>
        <a:lstStyle/>
        <a:p>
          <a:endParaRPr lang="zh-TW" altLang="en-US"/>
        </a:p>
      </dgm:t>
    </dgm:pt>
    <dgm:pt modelId="{9FEC9FA4-F81E-4641-987B-090B8C953FF3}" type="sibTrans" cxnId="{C01C2260-C23F-42FE-9F4F-0794FBA31988}">
      <dgm:prSet/>
      <dgm:spPr/>
      <dgm:t>
        <a:bodyPr/>
        <a:lstStyle/>
        <a:p>
          <a:endParaRPr lang="zh-TW" altLang="en-US"/>
        </a:p>
      </dgm:t>
    </dgm:pt>
    <dgm:pt modelId="{9B0965C2-DEE5-4FB0-95E9-8E50B7AAEE45}">
      <dgm:prSet/>
      <dgm:spPr/>
      <dgm:t>
        <a:bodyPr/>
        <a:lstStyle/>
        <a:p>
          <a:r>
            <a:rPr lang="zh-TW" altLang="en-US" dirty="0"/>
            <a:t>成功消除時可顯示連線路徑</a:t>
          </a:r>
        </a:p>
      </dgm:t>
    </dgm:pt>
    <dgm:pt modelId="{0DEFBA2D-B86A-48C1-9DD5-5CCF3FC22C97}" type="parTrans" cxnId="{272B7F25-070A-4309-8323-334B86B430C0}">
      <dgm:prSet/>
      <dgm:spPr/>
      <dgm:t>
        <a:bodyPr/>
        <a:lstStyle/>
        <a:p>
          <a:endParaRPr lang="zh-TW" altLang="en-US"/>
        </a:p>
      </dgm:t>
    </dgm:pt>
    <dgm:pt modelId="{DC96F127-150C-45E2-B501-57E8DB0005DD}" type="sibTrans" cxnId="{272B7F25-070A-4309-8323-334B86B430C0}">
      <dgm:prSet/>
      <dgm:spPr/>
      <dgm:t>
        <a:bodyPr/>
        <a:lstStyle/>
        <a:p>
          <a:endParaRPr lang="zh-TW" altLang="en-US"/>
        </a:p>
      </dgm:t>
    </dgm:pt>
    <dgm:pt modelId="{3F8A62D5-F91B-4894-B3A8-898DD9BCB0A3}" type="pres">
      <dgm:prSet presAssocID="{61402FE6-61C4-4ACB-8F83-1D79FDA88CA8}" presName="linear" presStyleCnt="0">
        <dgm:presLayoutVars>
          <dgm:dir/>
          <dgm:animLvl val="lvl"/>
          <dgm:resizeHandles val="exact"/>
        </dgm:presLayoutVars>
      </dgm:prSet>
      <dgm:spPr/>
    </dgm:pt>
    <dgm:pt modelId="{7E2A41F6-8EB3-425C-B276-1F0973D1A868}" type="pres">
      <dgm:prSet presAssocID="{B6DC33C8-3779-4887-94DC-04478FD8697A}" presName="parentLin" presStyleCnt="0"/>
      <dgm:spPr/>
    </dgm:pt>
    <dgm:pt modelId="{3F55D65D-578E-4A22-B533-F1FAD4570ADA}" type="pres">
      <dgm:prSet presAssocID="{B6DC33C8-3779-4887-94DC-04478FD8697A}" presName="parentLeftMargin" presStyleLbl="node1" presStyleIdx="0" presStyleCnt="3"/>
      <dgm:spPr/>
    </dgm:pt>
    <dgm:pt modelId="{93490C7D-DE9A-4BF3-9FFE-DA66E425AC8A}" type="pres">
      <dgm:prSet presAssocID="{B6DC33C8-3779-4887-94DC-04478FD869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6678C-3CA1-4026-9806-454EAAF8383A}" type="pres">
      <dgm:prSet presAssocID="{B6DC33C8-3779-4887-94DC-04478FD8697A}" presName="negativeSpace" presStyleCnt="0"/>
      <dgm:spPr/>
    </dgm:pt>
    <dgm:pt modelId="{580E1A3C-FF8B-4147-99B8-67775C3F6B78}" type="pres">
      <dgm:prSet presAssocID="{B6DC33C8-3779-4887-94DC-04478FD8697A}" presName="childText" presStyleLbl="conFgAcc1" presStyleIdx="0" presStyleCnt="3">
        <dgm:presLayoutVars>
          <dgm:bulletEnabled val="1"/>
        </dgm:presLayoutVars>
      </dgm:prSet>
      <dgm:spPr/>
    </dgm:pt>
    <dgm:pt modelId="{872F48E4-AF04-488B-B973-1485F94431F8}" type="pres">
      <dgm:prSet presAssocID="{9FEC9FA4-F81E-4641-987B-090B8C953FF3}" presName="spaceBetweenRectangles" presStyleCnt="0"/>
      <dgm:spPr/>
    </dgm:pt>
    <dgm:pt modelId="{DF20F4A2-4430-4091-9BA3-B6EE2B343F1F}" type="pres">
      <dgm:prSet presAssocID="{1BCB32AF-17C4-494D-BD92-DFDD662B4758}" presName="parentLin" presStyleCnt="0"/>
      <dgm:spPr/>
    </dgm:pt>
    <dgm:pt modelId="{51A5D7D4-FEAE-4DF5-AB0F-C2AB3F1F02B7}" type="pres">
      <dgm:prSet presAssocID="{1BCB32AF-17C4-494D-BD92-DFDD662B4758}" presName="parentLeftMargin" presStyleLbl="node1" presStyleIdx="0" presStyleCnt="3"/>
      <dgm:spPr/>
    </dgm:pt>
    <dgm:pt modelId="{227D3A1D-883C-4E02-A403-36ED36660E48}" type="pres">
      <dgm:prSet presAssocID="{1BCB32AF-17C4-494D-BD92-DFDD662B47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1CAC98-FD7E-4EC6-88AD-EB6907D824B9}" type="pres">
      <dgm:prSet presAssocID="{1BCB32AF-17C4-494D-BD92-DFDD662B4758}" presName="negativeSpace" presStyleCnt="0"/>
      <dgm:spPr/>
    </dgm:pt>
    <dgm:pt modelId="{7249352D-B839-40A5-8BE9-7641FBC83552}" type="pres">
      <dgm:prSet presAssocID="{1BCB32AF-17C4-494D-BD92-DFDD662B4758}" presName="childText" presStyleLbl="conFgAcc1" presStyleIdx="1" presStyleCnt="3">
        <dgm:presLayoutVars>
          <dgm:bulletEnabled val="1"/>
        </dgm:presLayoutVars>
      </dgm:prSet>
      <dgm:spPr/>
    </dgm:pt>
    <dgm:pt modelId="{0002ECAE-AC8D-4056-BDF3-CC662D1E9161}" type="pres">
      <dgm:prSet presAssocID="{CAA8568C-C2F9-4A96-B678-921DF0281CDC}" presName="spaceBetweenRectangles" presStyleCnt="0"/>
      <dgm:spPr/>
    </dgm:pt>
    <dgm:pt modelId="{A1EE34BB-0E56-4C55-9AC1-7AA6D92DDF0E}" type="pres">
      <dgm:prSet presAssocID="{9B0965C2-DEE5-4FB0-95E9-8E50B7AAEE45}" presName="parentLin" presStyleCnt="0"/>
      <dgm:spPr/>
    </dgm:pt>
    <dgm:pt modelId="{95E6C78F-9B4D-4A8D-8F87-B4BC1832B96A}" type="pres">
      <dgm:prSet presAssocID="{9B0965C2-DEE5-4FB0-95E9-8E50B7AAEE45}" presName="parentLeftMargin" presStyleLbl="node1" presStyleIdx="1" presStyleCnt="3"/>
      <dgm:spPr/>
    </dgm:pt>
    <dgm:pt modelId="{EF177A78-FDB6-4FCA-82E1-86BC7F2F6E7B}" type="pres">
      <dgm:prSet presAssocID="{9B0965C2-DEE5-4FB0-95E9-8E50B7AAEE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0ED166-0413-4CFF-975C-F3C4F596E58C}" type="pres">
      <dgm:prSet presAssocID="{9B0965C2-DEE5-4FB0-95E9-8E50B7AAEE45}" presName="negativeSpace" presStyleCnt="0"/>
      <dgm:spPr/>
    </dgm:pt>
    <dgm:pt modelId="{4EEDCCA1-0C55-4FEB-AF65-0B68CF16FD64}" type="pres">
      <dgm:prSet presAssocID="{9B0965C2-DEE5-4FB0-95E9-8E50B7AAEE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B19D03-12C9-4A49-B71D-59920FDA5C8E}" type="presOf" srcId="{B6DC33C8-3779-4887-94DC-04478FD8697A}" destId="{3F55D65D-578E-4A22-B533-F1FAD4570ADA}" srcOrd="0" destOrd="0" presId="urn:microsoft.com/office/officeart/2005/8/layout/list1"/>
    <dgm:cxn modelId="{8490AE12-D599-4245-93F2-9A2D4902B0B5}" type="presOf" srcId="{1BCB32AF-17C4-494D-BD92-DFDD662B4758}" destId="{51A5D7D4-FEAE-4DF5-AB0F-C2AB3F1F02B7}" srcOrd="0" destOrd="0" presId="urn:microsoft.com/office/officeart/2005/8/layout/list1"/>
    <dgm:cxn modelId="{272B7F25-070A-4309-8323-334B86B430C0}" srcId="{61402FE6-61C4-4ACB-8F83-1D79FDA88CA8}" destId="{9B0965C2-DEE5-4FB0-95E9-8E50B7AAEE45}" srcOrd="2" destOrd="0" parTransId="{0DEFBA2D-B86A-48C1-9DD5-5CCF3FC22C97}" sibTransId="{DC96F127-150C-45E2-B501-57E8DB0005DD}"/>
    <dgm:cxn modelId="{33C95F2C-AD6D-4C35-90D4-13A7F7110163}" type="presOf" srcId="{9B0965C2-DEE5-4FB0-95E9-8E50B7AAEE45}" destId="{95E6C78F-9B4D-4A8D-8F87-B4BC1832B96A}" srcOrd="0" destOrd="0" presId="urn:microsoft.com/office/officeart/2005/8/layout/list1"/>
    <dgm:cxn modelId="{86610E37-A335-4BF8-AC3A-A98C09E83210}" type="presOf" srcId="{61402FE6-61C4-4ACB-8F83-1D79FDA88CA8}" destId="{3F8A62D5-F91B-4894-B3A8-898DD9BCB0A3}" srcOrd="0" destOrd="0" presId="urn:microsoft.com/office/officeart/2005/8/layout/list1"/>
    <dgm:cxn modelId="{C01C2260-C23F-42FE-9F4F-0794FBA31988}" srcId="{61402FE6-61C4-4ACB-8F83-1D79FDA88CA8}" destId="{B6DC33C8-3779-4887-94DC-04478FD8697A}" srcOrd="0" destOrd="0" parTransId="{7FE2C732-AD5F-452A-8697-B97A9F15B4F8}" sibTransId="{9FEC9FA4-F81E-4641-987B-090B8C953FF3}"/>
    <dgm:cxn modelId="{7929AB70-85DC-4EDE-8745-F3E1DA0F854E}" srcId="{61402FE6-61C4-4ACB-8F83-1D79FDA88CA8}" destId="{1BCB32AF-17C4-494D-BD92-DFDD662B4758}" srcOrd="1" destOrd="0" parTransId="{04A0FE4D-AC25-45D7-AF70-58E9F1C6D5D6}" sibTransId="{CAA8568C-C2F9-4A96-B678-921DF0281CDC}"/>
    <dgm:cxn modelId="{6B535B9C-1C23-4FF0-AF68-27E443788364}" type="presOf" srcId="{B6DC33C8-3779-4887-94DC-04478FD8697A}" destId="{93490C7D-DE9A-4BF3-9FFE-DA66E425AC8A}" srcOrd="1" destOrd="0" presId="urn:microsoft.com/office/officeart/2005/8/layout/list1"/>
    <dgm:cxn modelId="{72079BBE-993C-41C3-82A1-23DD688A1246}" type="presOf" srcId="{1BCB32AF-17C4-494D-BD92-DFDD662B4758}" destId="{227D3A1D-883C-4E02-A403-36ED36660E48}" srcOrd="1" destOrd="0" presId="urn:microsoft.com/office/officeart/2005/8/layout/list1"/>
    <dgm:cxn modelId="{11C246C3-D8FB-4046-B9CC-293F19308841}" type="presOf" srcId="{9B0965C2-DEE5-4FB0-95E9-8E50B7AAEE45}" destId="{EF177A78-FDB6-4FCA-82E1-86BC7F2F6E7B}" srcOrd="1" destOrd="0" presId="urn:microsoft.com/office/officeart/2005/8/layout/list1"/>
    <dgm:cxn modelId="{887E6621-6471-43DE-B62F-888E46BF52BB}" type="presParOf" srcId="{3F8A62D5-F91B-4894-B3A8-898DD9BCB0A3}" destId="{7E2A41F6-8EB3-425C-B276-1F0973D1A868}" srcOrd="0" destOrd="0" presId="urn:microsoft.com/office/officeart/2005/8/layout/list1"/>
    <dgm:cxn modelId="{AD200E0F-6D23-44D3-A90B-C71B3E5156AC}" type="presParOf" srcId="{7E2A41F6-8EB3-425C-B276-1F0973D1A868}" destId="{3F55D65D-578E-4A22-B533-F1FAD4570ADA}" srcOrd="0" destOrd="0" presId="urn:microsoft.com/office/officeart/2005/8/layout/list1"/>
    <dgm:cxn modelId="{D9822DC5-E75E-4099-88AF-DFF0F0260747}" type="presParOf" srcId="{7E2A41F6-8EB3-425C-B276-1F0973D1A868}" destId="{93490C7D-DE9A-4BF3-9FFE-DA66E425AC8A}" srcOrd="1" destOrd="0" presId="urn:microsoft.com/office/officeart/2005/8/layout/list1"/>
    <dgm:cxn modelId="{5D1F1717-EA0E-4126-881B-C240C3B79907}" type="presParOf" srcId="{3F8A62D5-F91B-4894-B3A8-898DD9BCB0A3}" destId="{1EB6678C-3CA1-4026-9806-454EAAF8383A}" srcOrd="1" destOrd="0" presId="urn:microsoft.com/office/officeart/2005/8/layout/list1"/>
    <dgm:cxn modelId="{41E2D84C-0EE6-4A0D-893E-9DAC5310FB19}" type="presParOf" srcId="{3F8A62D5-F91B-4894-B3A8-898DD9BCB0A3}" destId="{580E1A3C-FF8B-4147-99B8-67775C3F6B78}" srcOrd="2" destOrd="0" presId="urn:microsoft.com/office/officeart/2005/8/layout/list1"/>
    <dgm:cxn modelId="{DC1FA13C-3CA6-4474-A528-25790DE26DC2}" type="presParOf" srcId="{3F8A62D5-F91B-4894-B3A8-898DD9BCB0A3}" destId="{872F48E4-AF04-488B-B973-1485F94431F8}" srcOrd="3" destOrd="0" presId="urn:microsoft.com/office/officeart/2005/8/layout/list1"/>
    <dgm:cxn modelId="{68612DED-A97F-4536-B2E5-125F96BDBF6C}" type="presParOf" srcId="{3F8A62D5-F91B-4894-B3A8-898DD9BCB0A3}" destId="{DF20F4A2-4430-4091-9BA3-B6EE2B343F1F}" srcOrd="4" destOrd="0" presId="urn:microsoft.com/office/officeart/2005/8/layout/list1"/>
    <dgm:cxn modelId="{5EF3FAE0-A015-4009-9EB7-270DA6C2C7B4}" type="presParOf" srcId="{DF20F4A2-4430-4091-9BA3-B6EE2B343F1F}" destId="{51A5D7D4-FEAE-4DF5-AB0F-C2AB3F1F02B7}" srcOrd="0" destOrd="0" presId="urn:microsoft.com/office/officeart/2005/8/layout/list1"/>
    <dgm:cxn modelId="{1FAE4542-0C74-409B-9ED0-D9D7180E1E43}" type="presParOf" srcId="{DF20F4A2-4430-4091-9BA3-B6EE2B343F1F}" destId="{227D3A1D-883C-4E02-A403-36ED36660E48}" srcOrd="1" destOrd="0" presId="urn:microsoft.com/office/officeart/2005/8/layout/list1"/>
    <dgm:cxn modelId="{8443C1AF-4D23-49D4-9CE7-F092D07E1BE9}" type="presParOf" srcId="{3F8A62D5-F91B-4894-B3A8-898DD9BCB0A3}" destId="{8A1CAC98-FD7E-4EC6-88AD-EB6907D824B9}" srcOrd="5" destOrd="0" presId="urn:microsoft.com/office/officeart/2005/8/layout/list1"/>
    <dgm:cxn modelId="{6F7A0B33-7EB2-47C7-B257-289558C86039}" type="presParOf" srcId="{3F8A62D5-F91B-4894-B3A8-898DD9BCB0A3}" destId="{7249352D-B839-40A5-8BE9-7641FBC83552}" srcOrd="6" destOrd="0" presId="urn:microsoft.com/office/officeart/2005/8/layout/list1"/>
    <dgm:cxn modelId="{B8AC5C3A-AE9D-4B99-9011-28D4DD62FF16}" type="presParOf" srcId="{3F8A62D5-F91B-4894-B3A8-898DD9BCB0A3}" destId="{0002ECAE-AC8D-4056-BDF3-CC662D1E9161}" srcOrd="7" destOrd="0" presId="urn:microsoft.com/office/officeart/2005/8/layout/list1"/>
    <dgm:cxn modelId="{6F5301D4-7993-4084-B237-41350B9C98AE}" type="presParOf" srcId="{3F8A62D5-F91B-4894-B3A8-898DD9BCB0A3}" destId="{A1EE34BB-0E56-4C55-9AC1-7AA6D92DDF0E}" srcOrd="8" destOrd="0" presId="urn:microsoft.com/office/officeart/2005/8/layout/list1"/>
    <dgm:cxn modelId="{484E37C4-9081-437E-BF50-5C144DCD2B0E}" type="presParOf" srcId="{A1EE34BB-0E56-4C55-9AC1-7AA6D92DDF0E}" destId="{95E6C78F-9B4D-4A8D-8F87-B4BC1832B96A}" srcOrd="0" destOrd="0" presId="urn:microsoft.com/office/officeart/2005/8/layout/list1"/>
    <dgm:cxn modelId="{A016DF4F-30AD-46D0-8BDF-DD30021E741E}" type="presParOf" srcId="{A1EE34BB-0E56-4C55-9AC1-7AA6D92DDF0E}" destId="{EF177A78-FDB6-4FCA-82E1-86BC7F2F6E7B}" srcOrd="1" destOrd="0" presId="urn:microsoft.com/office/officeart/2005/8/layout/list1"/>
    <dgm:cxn modelId="{54A23C6F-F241-4A4D-9AC5-F30C501432EA}" type="presParOf" srcId="{3F8A62D5-F91B-4894-B3A8-898DD9BCB0A3}" destId="{700ED166-0413-4CFF-975C-F3C4F596E58C}" srcOrd="9" destOrd="0" presId="urn:microsoft.com/office/officeart/2005/8/layout/list1"/>
    <dgm:cxn modelId="{C57A29A8-9B3E-460F-9269-8FD53DCE5229}" type="presParOf" srcId="{3F8A62D5-F91B-4894-B3A8-898DD9BCB0A3}" destId="{4EEDCCA1-0C55-4FEB-AF65-0B68CF16FD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E1A3C-FF8B-4147-99B8-67775C3F6B78}">
      <dsp:nvSpPr>
        <dsp:cNvPr id="0" name=""/>
        <dsp:cNvSpPr/>
      </dsp:nvSpPr>
      <dsp:spPr>
        <a:xfrm>
          <a:off x="0" y="422878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90C7D-DE9A-4BF3-9FFE-DA66E425AC8A}">
      <dsp:nvSpPr>
        <dsp:cNvPr id="0" name=""/>
        <dsp:cNvSpPr/>
      </dsp:nvSpPr>
      <dsp:spPr>
        <a:xfrm>
          <a:off x="551497" y="9598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活潑的遊戲畫面</a:t>
          </a:r>
          <a:endParaRPr lang="en-US" altLang="zh-TW" sz="2800" kern="1200" dirty="0"/>
        </a:p>
      </dsp:txBody>
      <dsp:txXfrm>
        <a:off x="591846" y="49947"/>
        <a:ext cx="7640267" cy="745862"/>
      </dsp:txXfrm>
    </dsp:sp>
    <dsp:sp modelId="{7249352D-B839-40A5-8BE9-7641FBC83552}">
      <dsp:nvSpPr>
        <dsp:cNvPr id="0" name=""/>
        <dsp:cNvSpPr/>
      </dsp:nvSpPr>
      <dsp:spPr>
        <a:xfrm>
          <a:off x="0" y="169295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3A1D-883C-4E02-A403-36ED36660E48}">
      <dsp:nvSpPr>
        <dsp:cNvPr id="0" name=""/>
        <dsp:cNvSpPr/>
      </dsp:nvSpPr>
      <dsp:spPr>
        <a:xfrm>
          <a:off x="551497" y="1279678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不同主題的牌、遊戲模式多樣</a:t>
          </a:r>
        </a:p>
      </dsp:txBody>
      <dsp:txXfrm>
        <a:off x="591846" y="1320027"/>
        <a:ext cx="7640267" cy="745862"/>
      </dsp:txXfrm>
    </dsp:sp>
    <dsp:sp modelId="{4EEDCCA1-0C55-4FEB-AF65-0B68CF16FD64}">
      <dsp:nvSpPr>
        <dsp:cNvPr id="0" name=""/>
        <dsp:cNvSpPr/>
      </dsp:nvSpPr>
      <dsp:spPr>
        <a:xfrm>
          <a:off x="0" y="296303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7A78-FDB6-4FCA-82E1-86BC7F2F6E7B}">
      <dsp:nvSpPr>
        <dsp:cNvPr id="0" name=""/>
        <dsp:cNvSpPr/>
      </dsp:nvSpPr>
      <dsp:spPr>
        <a:xfrm>
          <a:off x="551497" y="2549759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成功消除時可顯示連線路徑</a:t>
          </a:r>
        </a:p>
      </dsp:txBody>
      <dsp:txXfrm>
        <a:off x="591846" y="2590108"/>
        <a:ext cx="7640267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rtw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C33FE-A847-4C61-8FD3-0081E5E0A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Lianliankan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C57CE-071D-40C2-9ED8-339439B0C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00757020</a:t>
            </a:r>
            <a:r>
              <a:rPr lang="zh-TW" altLang="en-US" dirty="0"/>
              <a:t> 沈秉叡</a:t>
            </a:r>
            <a:endParaRPr lang="en-US" altLang="zh-TW" dirty="0"/>
          </a:p>
          <a:p>
            <a:r>
              <a:rPr lang="en-US" altLang="zh-TW" dirty="0"/>
              <a:t>00757023</a:t>
            </a:r>
            <a:r>
              <a:rPr lang="zh-TW" altLang="en-US" dirty="0"/>
              <a:t> 林孟翰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AD2E82-3E5C-4238-9C05-74AA35F0F152}"/>
              </a:ext>
            </a:extLst>
          </p:cNvPr>
          <p:cNvSpPr txBox="1"/>
          <p:nvPr/>
        </p:nvSpPr>
        <p:spPr>
          <a:xfrm>
            <a:off x="581191" y="3146316"/>
            <a:ext cx="109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主題：休閒益智遊戲</a:t>
            </a:r>
          </a:p>
        </p:txBody>
      </p:sp>
    </p:spTree>
    <p:extLst>
      <p:ext uri="{BB962C8B-B14F-4D97-AF65-F5344CB8AC3E}">
        <p14:creationId xmlns:p14="http://schemas.microsoft.com/office/powerpoint/2010/main" val="7248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EA2C1-BFB0-4FEB-9CA0-653FC25A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網頁架構</a:t>
            </a:r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0685797D-BE89-4518-A33F-CB348E2A8682}"/>
              </a:ext>
            </a:extLst>
          </p:cNvPr>
          <p:cNvSpPr/>
          <p:nvPr/>
        </p:nvSpPr>
        <p:spPr>
          <a:xfrm>
            <a:off x="6458028" y="4340176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Digimon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0EE54530-F118-4F86-8A10-EDAF4A5E5E9A}"/>
              </a:ext>
            </a:extLst>
          </p:cNvPr>
          <p:cNvSpPr/>
          <p:nvPr/>
        </p:nvSpPr>
        <p:spPr>
          <a:xfrm>
            <a:off x="5489427" y="2440662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遊戲</a:t>
            </a:r>
            <a:r>
              <a:rPr lang="zh-TW" altLang="en-US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首頁</a:t>
            </a: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EAE69373-0CE9-4603-ABED-2DF162198306}"/>
              </a:ext>
            </a:extLst>
          </p:cNvPr>
          <p:cNvSpPr/>
          <p:nvPr/>
        </p:nvSpPr>
        <p:spPr>
          <a:xfrm>
            <a:off x="2740491" y="4339723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DBD43F06-897B-47AC-ACF1-E6783B3A1C80}"/>
              </a:ext>
            </a:extLst>
          </p:cNvPr>
          <p:cNvSpPr/>
          <p:nvPr/>
        </p:nvSpPr>
        <p:spPr>
          <a:xfrm>
            <a:off x="2131495" y="335356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0A377B2D-920E-4A30-8EC4-99903F20A875}"/>
              </a:ext>
            </a:extLst>
          </p:cNvPr>
          <p:cNvSpPr/>
          <p:nvPr/>
        </p:nvSpPr>
        <p:spPr>
          <a:xfrm>
            <a:off x="1510992" y="4339723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Limited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BCC1D3FA-AC67-4A89-A9D6-652191BB75AE}"/>
              </a:ext>
            </a:extLst>
          </p:cNvPr>
          <p:cNvSpPr/>
          <p:nvPr/>
        </p:nvSpPr>
        <p:spPr>
          <a:xfrm>
            <a:off x="8445244" y="3346569"/>
            <a:ext cx="127200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6B71F0A9-F1A2-4A03-848F-42B84C3860C4}"/>
              </a:ext>
            </a:extLst>
          </p:cNvPr>
          <p:cNvSpPr/>
          <p:nvPr/>
        </p:nvSpPr>
        <p:spPr>
          <a:xfrm>
            <a:off x="6854086" y="3359573"/>
            <a:ext cx="1299919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Instruction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FCB5DFF-15AB-488B-A83D-76BD2DC81159}"/>
              </a:ext>
            </a:extLst>
          </p:cNvPr>
          <p:cNvSpPr/>
          <p:nvPr/>
        </p:nvSpPr>
        <p:spPr>
          <a:xfrm>
            <a:off x="5195206" y="335118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Theme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A7E407B-250C-4D99-8F45-B59AFD747975}"/>
              </a:ext>
            </a:extLst>
          </p:cNvPr>
          <p:cNvCxnSpPr>
            <a:cxnSpLocks/>
          </p:cNvCxnSpPr>
          <p:nvPr/>
        </p:nvCxnSpPr>
        <p:spPr>
          <a:xfrm flipV="1">
            <a:off x="2724135" y="3192361"/>
            <a:ext cx="6352753" cy="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2A870C9-5205-4809-B1A5-2FCA1B8F2116}"/>
              </a:ext>
            </a:extLst>
          </p:cNvPr>
          <p:cNvCxnSpPr>
            <a:stCxn id="4" idx="3"/>
          </p:cNvCxnSpPr>
          <p:nvPr/>
        </p:nvCxnSpPr>
        <p:spPr>
          <a:xfrm>
            <a:off x="6095999" y="3120316"/>
            <a:ext cx="0" cy="6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588CF75-C909-4BBE-8D66-37E9A00EBCA6}"/>
              </a:ext>
            </a:extLst>
          </p:cNvPr>
          <p:cNvCxnSpPr>
            <a:cxnSpLocks/>
          </p:cNvCxnSpPr>
          <p:nvPr/>
        </p:nvCxnSpPr>
        <p:spPr>
          <a:xfrm flipH="1">
            <a:off x="7488571" y="3202357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53BC8BD-46D7-4D6D-B875-AEC6A29952A8}"/>
              </a:ext>
            </a:extLst>
          </p:cNvPr>
          <p:cNvCxnSpPr>
            <a:cxnSpLocks/>
          </p:cNvCxnSpPr>
          <p:nvPr/>
        </p:nvCxnSpPr>
        <p:spPr>
          <a:xfrm flipH="1">
            <a:off x="5817249" y="3193756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35C2ECD-3358-4AF2-A8BF-A7CA871FA842}"/>
              </a:ext>
            </a:extLst>
          </p:cNvPr>
          <p:cNvCxnSpPr>
            <a:cxnSpLocks/>
          </p:cNvCxnSpPr>
          <p:nvPr/>
        </p:nvCxnSpPr>
        <p:spPr>
          <a:xfrm flipH="1">
            <a:off x="2730745" y="402576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92B6452-5A98-44A4-95F9-D87874D8D652}"/>
              </a:ext>
            </a:extLst>
          </p:cNvPr>
          <p:cNvCxnSpPr>
            <a:cxnSpLocks/>
          </p:cNvCxnSpPr>
          <p:nvPr/>
        </p:nvCxnSpPr>
        <p:spPr>
          <a:xfrm flipH="1">
            <a:off x="9084042" y="3192359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24A0A7-2C1D-4E1F-83E9-324331BB6FC0}"/>
              </a:ext>
            </a:extLst>
          </p:cNvPr>
          <p:cNvCxnSpPr>
            <a:cxnSpLocks/>
          </p:cNvCxnSpPr>
          <p:nvPr/>
        </p:nvCxnSpPr>
        <p:spPr>
          <a:xfrm flipH="1">
            <a:off x="2726539" y="3203428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39916E-ADBC-4BFF-B002-CED175B855E0}"/>
              </a:ext>
            </a:extLst>
          </p:cNvPr>
          <p:cNvCxnSpPr>
            <a:cxnSpLocks/>
          </p:cNvCxnSpPr>
          <p:nvPr/>
        </p:nvCxnSpPr>
        <p:spPr>
          <a:xfrm>
            <a:off x="2106615" y="4177383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52379EA-D94C-43D2-9881-93E93008E8FB}"/>
              </a:ext>
            </a:extLst>
          </p:cNvPr>
          <p:cNvCxnSpPr>
            <a:cxnSpLocks/>
          </p:cNvCxnSpPr>
          <p:nvPr/>
        </p:nvCxnSpPr>
        <p:spPr>
          <a:xfrm flipH="1">
            <a:off x="2106004" y="4183838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9106F5B-BCDC-4C00-9F81-4AC878F84518}"/>
              </a:ext>
            </a:extLst>
          </p:cNvPr>
          <p:cNvCxnSpPr>
            <a:cxnSpLocks/>
          </p:cNvCxnSpPr>
          <p:nvPr/>
        </p:nvCxnSpPr>
        <p:spPr>
          <a:xfrm flipH="1">
            <a:off x="3336414" y="4183839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9543377-F7FB-4238-8EAC-325797875033}"/>
              </a:ext>
            </a:extLst>
          </p:cNvPr>
          <p:cNvCxnSpPr>
            <a:cxnSpLocks/>
          </p:cNvCxnSpPr>
          <p:nvPr/>
        </p:nvCxnSpPr>
        <p:spPr>
          <a:xfrm flipH="1">
            <a:off x="7038173" y="417900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D2B508F-CBF8-43DD-B55E-E34535DDBB72}"/>
              </a:ext>
            </a:extLst>
          </p:cNvPr>
          <p:cNvCxnSpPr>
            <a:cxnSpLocks/>
          </p:cNvCxnSpPr>
          <p:nvPr/>
        </p:nvCxnSpPr>
        <p:spPr>
          <a:xfrm flipH="1">
            <a:off x="5807272" y="4020767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31CA3BE-1D3E-46CB-B4B5-656F2D9B8D1D}"/>
              </a:ext>
            </a:extLst>
          </p:cNvPr>
          <p:cNvCxnSpPr>
            <a:cxnSpLocks/>
          </p:cNvCxnSpPr>
          <p:nvPr/>
        </p:nvCxnSpPr>
        <p:spPr>
          <a:xfrm>
            <a:off x="4580855" y="4177441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AAC3832-5DCD-4F35-8B71-8E5365E3A53F}"/>
              </a:ext>
            </a:extLst>
          </p:cNvPr>
          <p:cNvCxnSpPr>
            <a:cxnSpLocks/>
          </p:cNvCxnSpPr>
          <p:nvPr/>
        </p:nvCxnSpPr>
        <p:spPr>
          <a:xfrm>
            <a:off x="5817250" y="4177441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77443B0D-649F-49E1-9426-4D5E4857F730}"/>
              </a:ext>
            </a:extLst>
          </p:cNvPr>
          <p:cNvSpPr/>
          <p:nvPr/>
        </p:nvSpPr>
        <p:spPr>
          <a:xfrm>
            <a:off x="5219045" y="434185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Pokemon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BC298D25-475D-480E-82CD-2CB404D87945}"/>
              </a:ext>
            </a:extLst>
          </p:cNvPr>
          <p:cNvSpPr/>
          <p:nvPr/>
        </p:nvSpPr>
        <p:spPr>
          <a:xfrm>
            <a:off x="3988352" y="4348589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BD63707-1C1E-4D55-B3B9-44C807323F27}"/>
              </a:ext>
            </a:extLst>
          </p:cNvPr>
          <p:cNvCxnSpPr>
            <a:cxnSpLocks/>
          </p:cNvCxnSpPr>
          <p:nvPr/>
        </p:nvCxnSpPr>
        <p:spPr>
          <a:xfrm flipH="1">
            <a:off x="4577864" y="419212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67A0197-88FA-4A37-901C-1698655D2AE5}"/>
              </a:ext>
            </a:extLst>
          </p:cNvPr>
          <p:cNvCxnSpPr>
            <a:cxnSpLocks/>
          </p:cNvCxnSpPr>
          <p:nvPr/>
        </p:nvCxnSpPr>
        <p:spPr>
          <a:xfrm flipH="1">
            <a:off x="5808860" y="416963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5190E2B6-A1C4-486D-822C-F2B6712F2893}"/>
              </a:ext>
            </a:extLst>
          </p:cNvPr>
          <p:cNvCxnSpPr>
            <a:cxnSpLocks/>
          </p:cNvCxnSpPr>
          <p:nvPr/>
        </p:nvCxnSpPr>
        <p:spPr>
          <a:xfrm flipH="1">
            <a:off x="3352534" y="503897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77D65F1-8C10-4230-9FBB-B5BC459989EA}"/>
              </a:ext>
            </a:extLst>
          </p:cNvPr>
          <p:cNvCxnSpPr>
            <a:cxnSpLocks/>
          </p:cNvCxnSpPr>
          <p:nvPr/>
        </p:nvCxnSpPr>
        <p:spPr>
          <a:xfrm>
            <a:off x="2124719" y="5181715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BA888EB5-5004-4313-9F5A-E236F2E70E42}"/>
              </a:ext>
            </a:extLst>
          </p:cNvPr>
          <p:cNvCxnSpPr>
            <a:cxnSpLocks/>
          </p:cNvCxnSpPr>
          <p:nvPr/>
        </p:nvCxnSpPr>
        <p:spPr>
          <a:xfrm flipH="1">
            <a:off x="2124108" y="5028375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1468028-897A-4C77-B623-7BF18648A35E}"/>
              </a:ext>
            </a:extLst>
          </p:cNvPr>
          <p:cNvCxnSpPr>
            <a:cxnSpLocks/>
          </p:cNvCxnSpPr>
          <p:nvPr/>
        </p:nvCxnSpPr>
        <p:spPr>
          <a:xfrm flipH="1">
            <a:off x="2750835" y="518817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手繪多邊形: 圖案 127">
            <a:extLst>
              <a:ext uri="{FF2B5EF4-FFF2-40B4-BE49-F238E27FC236}">
                <a16:creationId xmlns:a16="http://schemas.microsoft.com/office/drawing/2014/main" id="{09FCC7CF-0C9E-4885-8E60-D6438187CBEA}"/>
              </a:ext>
            </a:extLst>
          </p:cNvPr>
          <p:cNvSpPr/>
          <p:nvPr/>
        </p:nvSpPr>
        <p:spPr>
          <a:xfrm>
            <a:off x="2131496" y="535400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017A9-8E42-4451-9A8E-69027CB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網頁特色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1D45044-BDCE-4F5A-A25F-6086EDBE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64990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01ED-CF98-4F28-9844-C7B392D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運用技術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BC36-7FFF-4ACE-8BA7-8695A5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基礎技術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0BBBF-85F0-48B1-80F2-1E40A0CF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8" y="2926052"/>
            <a:ext cx="5087076" cy="2934999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CSS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Javascript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056F5-80EB-48AB-80EE-BAD72312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進階、其他技術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793565-2AD6-4DFC-864B-E17386B6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3" y="2926052"/>
            <a:ext cx="5087076" cy="2934999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game.js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Map.js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Piece.js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08805-A04F-411E-B5BF-648AC25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遊戲方法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30941A-F291-4FBA-89B4-25E58B8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97" y="1790607"/>
            <a:ext cx="7917406" cy="49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9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</a:t>
            </a:r>
            <a:r>
              <a:rPr lang="en-US" altLang="zh-TW" sz="4800" dirty="0"/>
              <a:t>(1)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611E8E-7B2A-42F4-B0E1-C6FDA1B13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34" y="1935332"/>
            <a:ext cx="9936132" cy="47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</a:t>
            </a:r>
            <a:r>
              <a:rPr lang="en-US" altLang="zh-TW" sz="4800" dirty="0"/>
              <a:t>(2)</a:t>
            </a:r>
            <a:endParaRPr lang="zh-TW" altLang="en-US" sz="48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D60504-6779-4FC6-9A19-F05AE9AA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751A48-E944-4590-9B87-F54973A6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1" y="1860829"/>
            <a:ext cx="10150136" cy="49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B47D9-1926-4B96-A11A-C40644D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9A5A8-560E-493A-AC16-FC4FB70E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基礎語法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Codertw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遊戲程式碼參考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7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01ED-CF98-4F28-9844-C7B392D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分工表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BC36-7FFF-4ACE-8BA7-8695A5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785271"/>
          </a:xfr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林孟翰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0BBBF-85F0-48B1-80F2-1E40A0CF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8" y="3319799"/>
            <a:ext cx="5087076" cy="2541252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遊戲程式碼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做投影片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056F5-80EB-48AB-80EE-BAD72312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785271"/>
          </a:xfr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沈秉叡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793565-2AD6-4DFC-864B-E17386B6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3" y="3319799"/>
            <a:ext cx="5087076" cy="254125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sz="2800" dirty="0">
                <a:solidFill>
                  <a:schemeClr val="tx1"/>
                </a:solidFill>
              </a:rPr>
              <a:t>遊戲介面設計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74789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2004</TotalTime>
  <Words>105</Words>
  <Application>Microsoft Office PowerPoint</Application>
  <PresentationFormat>寬螢幕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YaHei</vt:lpstr>
      <vt:lpstr>微軟正黑體</vt:lpstr>
      <vt:lpstr>Gill Sans MT</vt:lpstr>
      <vt:lpstr>Wingdings 2</vt:lpstr>
      <vt:lpstr>股利</vt:lpstr>
      <vt:lpstr>Lianliankan</vt:lpstr>
      <vt:lpstr>網頁架構</vt:lpstr>
      <vt:lpstr>網頁特色</vt:lpstr>
      <vt:lpstr>運用技術</vt:lpstr>
      <vt:lpstr>遊戲方法</vt:lpstr>
      <vt:lpstr>遊戲畫面(1)</vt:lpstr>
      <vt:lpstr>遊戲畫面(2)</vt:lpstr>
      <vt:lpstr>參考資料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對戰麻將</dc:title>
  <dc:creator>Lin</dc:creator>
  <cp:lastModifiedBy>孟翰 林</cp:lastModifiedBy>
  <cp:revision>26</cp:revision>
  <dcterms:created xsi:type="dcterms:W3CDTF">2019-11-11T19:03:49Z</dcterms:created>
  <dcterms:modified xsi:type="dcterms:W3CDTF">2019-12-31T02:42:34Z</dcterms:modified>
</cp:coreProperties>
</file>