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2" r:id="rId5"/>
    <p:sldId id="261" r:id="rId6"/>
    <p:sldId id="263" r:id="rId7"/>
    <p:sldId id="266" r:id="rId8"/>
    <p:sldId id="268" r:id="rId9"/>
    <p:sldId id="267" r:id="rId10"/>
    <p:sldId id="269" r:id="rId11"/>
    <p:sldId id="270" r:id="rId12"/>
    <p:sldId id="271" r:id="rId13"/>
    <p:sldId id="274" r:id="rId14"/>
    <p:sldId id="273" r:id="rId15"/>
    <p:sldId id="275" r:id="rId16"/>
    <p:sldId id="265" r:id="rId17"/>
    <p:sldId id="26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586"/>
    <a:srgbClr val="F4F6A8"/>
    <a:srgbClr val="F9FACE"/>
    <a:srgbClr val="C3FDEB"/>
    <a:srgbClr val="F6F8B6"/>
    <a:srgbClr val="93FBDB"/>
    <a:srgbClr val="94FAE9"/>
    <a:srgbClr val="F1F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4CE89-9CD2-4B34-960F-7D96C135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B9CEAA-60D0-4CBE-BA8E-7315FB10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03000-0676-4032-A82C-493052CC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6F5E32-2C80-4F2D-BE14-FE5F7D2A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D1B804-9925-4F1D-B8E7-D5D22D05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01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FE5A9-DC76-4716-8D49-D88284DE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D48FE7-FADB-4135-AB76-203F9CC0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9E3EC-D167-4DA7-9083-4BFFBED7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40C7D5-9F27-428C-AF4D-BF3241C8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57A3EA-5F37-4616-A2F9-C9DF11E2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85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35618A-2125-4D3B-8AD4-AC40CEAD0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D4EFDE-53D3-44DB-8DA6-3D8CE58DE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965E8-74C5-48CC-9138-943A212F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5CB720-2E36-4FE1-9648-4C4982E0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07B92-A165-4300-BFEE-7884489C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03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38C09-9F27-49E7-8ECA-14F18671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E29979-5421-4F29-8A5C-27EBC3BB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B391EE-0108-4205-9E0F-3573C741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5271B-127D-4DE7-B1CC-96B333F8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E6CACC-E8B0-45D3-97FC-5373726E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8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2E8FD-C152-4D80-BC29-520EC7E6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65919-2993-429A-A56F-0AF00260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8524B-029C-4A1B-A138-255FB2CE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97DB13-951F-43D2-9ABD-0624BE29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A3129-6E70-4E2B-B083-4C0F4B61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43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A8B38-EAC6-4B54-8354-55D0A4C7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FF15B2-6F1B-469D-B7A3-3914A9B75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83F2FC-C558-4739-9A2C-B5C4A8EA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609630-228D-446C-ABF4-159D4488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235FB4-2EBE-4C79-AC60-57226BE5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5975F2-460C-4447-AF9A-B12D675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39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6DA10-FF91-4D0E-8E1C-3A9FF911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ECF4B4-8249-4E90-A07C-3FA6C45F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B6FDB4-0470-421D-8111-02A04D64A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1358D29-6C63-48A0-899D-969DDF2B7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C3D750-1FE4-415D-BE8A-9FD1A9DC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823927-FEED-4787-B89F-05809F19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8D6687-9C99-4415-8DCC-95A784DA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B061AA-D6CA-41F0-B101-F38CC256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1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253FE-B172-491C-B9A8-FD3A24E3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0CF790-8F5C-4344-A827-E88145A9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16194E-E7C6-495E-9811-C6E4AF8F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3B282B-99AC-4F5E-BC11-3E6CB22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88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F25896-2080-493D-81E9-43E631D9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63586BD-5C91-41DC-BCDA-7D26085C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9412AD-9BC0-47E3-A2EB-DC669406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8DEDF-9C7A-4E92-8F16-995C67F9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4AF030-50FC-4DBD-A034-B2702E3D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E7C150-145C-4FF7-ACB9-E98960EB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585385-48FC-4F79-85CF-FF437E1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A9910B-3D5C-48CE-8C41-BE3220DC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39C332-14F2-4C16-8F66-727863A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7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2323D-E5B5-4719-9CAD-5A6EA85C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1CE67-BDBE-478E-8717-6197669FB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4B5C60-4AF8-4B73-B309-2D1FAE4E6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F7F05F-0593-490B-A7A3-B5DE6560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EBC3F2-EC87-4DEF-B2CC-F6DDC240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00FDCE-AA46-4B4C-89CD-EAFE6D4C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6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D09873-24E8-4069-A1D9-488F51A4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E5A28A-3FBB-48CD-AD0C-B2B2CE23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21009-8F17-43C0-829B-B382917DA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AB4-BF58-45CC-B320-3B22A27F477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54A41C-0E6F-4F05-BE0B-E7CE33C84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8C17FE-0230-4A5C-A9AC-38045437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11E1-242C-4413-B52E-F596F4A76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7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5BFA3F5-2F43-42F9-B4BA-C4FB215D1C98}"/>
              </a:ext>
            </a:extLst>
          </p:cNvPr>
          <p:cNvSpPr/>
          <p:nvPr/>
        </p:nvSpPr>
        <p:spPr>
          <a:xfrm>
            <a:off x="2522744" y="3591032"/>
            <a:ext cx="5760000" cy="360000"/>
          </a:xfrm>
          <a:custGeom>
            <a:avLst/>
            <a:gdLst>
              <a:gd name="connsiteX0" fmla="*/ 0 w 5760000"/>
              <a:gd name="connsiteY0" fmla="*/ 180000 h 360000"/>
              <a:gd name="connsiteX1" fmla="*/ 180000 w 5760000"/>
              <a:gd name="connsiteY1" fmla="*/ 0 h 360000"/>
              <a:gd name="connsiteX2" fmla="*/ 774000 w 5760000"/>
              <a:gd name="connsiteY2" fmla="*/ 0 h 360000"/>
              <a:gd name="connsiteX3" fmla="*/ 1206000 w 5760000"/>
              <a:gd name="connsiteY3" fmla="*/ 0 h 360000"/>
              <a:gd name="connsiteX4" fmla="*/ 1746000 w 5760000"/>
              <a:gd name="connsiteY4" fmla="*/ 0 h 360000"/>
              <a:gd name="connsiteX5" fmla="*/ 2340000 w 5760000"/>
              <a:gd name="connsiteY5" fmla="*/ 0 h 360000"/>
              <a:gd name="connsiteX6" fmla="*/ 2880000 w 5760000"/>
              <a:gd name="connsiteY6" fmla="*/ 0 h 360000"/>
              <a:gd name="connsiteX7" fmla="*/ 3528000 w 5760000"/>
              <a:gd name="connsiteY7" fmla="*/ 0 h 360000"/>
              <a:gd name="connsiteX8" fmla="*/ 4068000 w 5760000"/>
              <a:gd name="connsiteY8" fmla="*/ 0 h 360000"/>
              <a:gd name="connsiteX9" fmla="*/ 4716000 w 5760000"/>
              <a:gd name="connsiteY9" fmla="*/ 0 h 360000"/>
              <a:gd name="connsiteX10" fmla="*/ 5580000 w 5760000"/>
              <a:gd name="connsiteY10" fmla="*/ 0 h 360000"/>
              <a:gd name="connsiteX11" fmla="*/ 5760000 w 5760000"/>
              <a:gd name="connsiteY11" fmla="*/ 180000 h 360000"/>
              <a:gd name="connsiteX12" fmla="*/ 5760000 w 5760000"/>
              <a:gd name="connsiteY12" fmla="*/ 180000 h 360000"/>
              <a:gd name="connsiteX13" fmla="*/ 5580000 w 5760000"/>
              <a:gd name="connsiteY13" fmla="*/ 360000 h 360000"/>
              <a:gd name="connsiteX14" fmla="*/ 5148000 w 5760000"/>
              <a:gd name="connsiteY14" fmla="*/ 360000 h 360000"/>
              <a:gd name="connsiteX15" fmla="*/ 4770000 w 5760000"/>
              <a:gd name="connsiteY15" fmla="*/ 360000 h 360000"/>
              <a:gd name="connsiteX16" fmla="*/ 4284000 w 5760000"/>
              <a:gd name="connsiteY16" fmla="*/ 360000 h 360000"/>
              <a:gd name="connsiteX17" fmla="*/ 3852000 w 5760000"/>
              <a:gd name="connsiteY17" fmla="*/ 360000 h 360000"/>
              <a:gd name="connsiteX18" fmla="*/ 3366000 w 5760000"/>
              <a:gd name="connsiteY18" fmla="*/ 360000 h 360000"/>
              <a:gd name="connsiteX19" fmla="*/ 2718000 w 5760000"/>
              <a:gd name="connsiteY19" fmla="*/ 360000 h 360000"/>
              <a:gd name="connsiteX20" fmla="*/ 2070000 w 5760000"/>
              <a:gd name="connsiteY20" fmla="*/ 360000 h 360000"/>
              <a:gd name="connsiteX21" fmla="*/ 1584000 w 5760000"/>
              <a:gd name="connsiteY21" fmla="*/ 360000 h 360000"/>
              <a:gd name="connsiteX22" fmla="*/ 1206000 w 5760000"/>
              <a:gd name="connsiteY22" fmla="*/ 360000 h 360000"/>
              <a:gd name="connsiteX23" fmla="*/ 774000 w 5760000"/>
              <a:gd name="connsiteY23" fmla="*/ 360000 h 360000"/>
              <a:gd name="connsiteX24" fmla="*/ 180000 w 5760000"/>
              <a:gd name="connsiteY24" fmla="*/ 360000 h 360000"/>
              <a:gd name="connsiteX25" fmla="*/ 0 w 5760000"/>
              <a:gd name="connsiteY25" fmla="*/ 18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000" h="360000" fill="none" extrusionOk="0">
                <a:moveTo>
                  <a:pt x="0" y="180000"/>
                </a:moveTo>
                <a:cubicBezTo>
                  <a:pt x="11888" y="70711"/>
                  <a:pt x="96458" y="10945"/>
                  <a:pt x="180000" y="0"/>
                </a:cubicBezTo>
                <a:cubicBezTo>
                  <a:pt x="307438" y="-67327"/>
                  <a:pt x="630107" y="14949"/>
                  <a:pt x="774000" y="0"/>
                </a:cubicBezTo>
                <a:cubicBezTo>
                  <a:pt x="917893" y="-14949"/>
                  <a:pt x="1052062" y="44450"/>
                  <a:pt x="1206000" y="0"/>
                </a:cubicBezTo>
                <a:cubicBezTo>
                  <a:pt x="1359938" y="-44450"/>
                  <a:pt x="1571096" y="54762"/>
                  <a:pt x="1746000" y="0"/>
                </a:cubicBezTo>
                <a:cubicBezTo>
                  <a:pt x="1920904" y="-54762"/>
                  <a:pt x="2131379" y="29373"/>
                  <a:pt x="2340000" y="0"/>
                </a:cubicBezTo>
                <a:cubicBezTo>
                  <a:pt x="2548621" y="-29373"/>
                  <a:pt x="2713756" y="61098"/>
                  <a:pt x="2880000" y="0"/>
                </a:cubicBezTo>
                <a:cubicBezTo>
                  <a:pt x="3046244" y="-61098"/>
                  <a:pt x="3391228" y="76986"/>
                  <a:pt x="3528000" y="0"/>
                </a:cubicBezTo>
                <a:cubicBezTo>
                  <a:pt x="3664772" y="-76986"/>
                  <a:pt x="3830750" y="62672"/>
                  <a:pt x="4068000" y="0"/>
                </a:cubicBezTo>
                <a:cubicBezTo>
                  <a:pt x="4305250" y="-62672"/>
                  <a:pt x="4453795" y="22489"/>
                  <a:pt x="4716000" y="0"/>
                </a:cubicBezTo>
                <a:cubicBezTo>
                  <a:pt x="4978205" y="-22489"/>
                  <a:pt x="5364343" y="48683"/>
                  <a:pt x="5580000" y="0"/>
                </a:cubicBezTo>
                <a:cubicBezTo>
                  <a:pt x="5697949" y="7404"/>
                  <a:pt x="5776867" y="94182"/>
                  <a:pt x="5760000" y="180000"/>
                </a:cubicBezTo>
                <a:lnTo>
                  <a:pt x="5760000" y="180000"/>
                </a:lnTo>
                <a:cubicBezTo>
                  <a:pt x="5764482" y="286478"/>
                  <a:pt x="5676173" y="358055"/>
                  <a:pt x="5580000" y="360000"/>
                </a:cubicBezTo>
                <a:cubicBezTo>
                  <a:pt x="5469454" y="367584"/>
                  <a:pt x="5353258" y="355431"/>
                  <a:pt x="5148000" y="360000"/>
                </a:cubicBezTo>
                <a:cubicBezTo>
                  <a:pt x="4942742" y="364569"/>
                  <a:pt x="4846495" y="336815"/>
                  <a:pt x="4770000" y="360000"/>
                </a:cubicBezTo>
                <a:cubicBezTo>
                  <a:pt x="4693505" y="383185"/>
                  <a:pt x="4463985" y="330179"/>
                  <a:pt x="4284000" y="360000"/>
                </a:cubicBezTo>
                <a:cubicBezTo>
                  <a:pt x="4104015" y="389821"/>
                  <a:pt x="4046187" y="356981"/>
                  <a:pt x="3852000" y="360000"/>
                </a:cubicBezTo>
                <a:cubicBezTo>
                  <a:pt x="3657813" y="363019"/>
                  <a:pt x="3513993" y="314974"/>
                  <a:pt x="3366000" y="360000"/>
                </a:cubicBezTo>
                <a:cubicBezTo>
                  <a:pt x="3218007" y="405026"/>
                  <a:pt x="2858945" y="316618"/>
                  <a:pt x="2718000" y="360000"/>
                </a:cubicBezTo>
                <a:cubicBezTo>
                  <a:pt x="2577055" y="403382"/>
                  <a:pt x="2266000" y="323134"/>
                  <a:pt x="2070000" y="360000"/>
                </a:cubicBezTo>
                <a:cubicBezTo>
                  <a:pt x="1874000" y="396866"/>
                  <a:pt x="1699754" y="328416"/>
                  <a:pt x="1584000" y="360000"/>
                </a:cubicBezTo>
                <a:cubicBezTo>
                  <a:pt x="1468246" y="391584"/>
                  <a:pt x="1333296" y="331679"/>
                  <a:pt x="1206000" y="360000"/>
                </a:cubicBezTo>
                <a:cubicBezTo>
                  <a:pt x="1078704" y="388321"/>
                  <a:pt x="964390" y="312200"/>
                  <a:pt x="774000" y="360000"/>
                </a:cubicBezTo>
                <a:cubicBezTo>
                  <a:pt x="583610" y="407800"/>
                  <a:pt x="324916" y="336578"/>
                  <a:pt x="180000" y="360000"/>
                </a:cubicBezTo>
                <a:cubicBezTo>
                  <a:pt x="87474" y="344552"/>
                  <a:pt x="7486" y="306003"/>
                  <a:pt x="0" y="180000"/>
                </a:cubicBezTo>
                <a:close/>
              </a:path>
              <a:path w="5760000" h="360000" stroke="0" extrusionOk="0">
                <a:moveTo>
                  <a:pt x="0" y="180000"/>
                </a:moveTo>
                <a:cubicBezTo>
                  <a:pt x="18647" y="95028"/>
                  <a:pt x="62599" y="-21499"/>
                  <a:pt x="180000" y="0"/>
                </a:cubicBezTo>
                <a:cubicBezTo>
                  <a:pt x="359559" y="-34366"/>
                  <a:pt x="433442" y="38933"/>
                  <a:pt x="558000" y="0"/>
                </a:cubicBezTo>
                <a:cubicBezTo>
                  <a:pt x="682558" y="-38933"/>
                  <a:pt x="813916" y="3777"/>
                  <a:pt x="990000" y="0"/>
                </a:cubicBezTo>
                <a:cubicBezTo>
                  <a:pt x="1166084" y="-3777"/>
                  <a:pt x="1375951" y="45250"/>
                  <a:pt x="1530000" y="0"/>
                </a:cubicBezTo>
                <a:cubicBezTo>
                  <a:pt x="1684049" y="-45250"/>
                  <a:pt x="2004600" y="42703"/>
                  <a:pt x="2178000" y="0"/>
                </a:cubicBezTo>
                <a:cubicBezTo>
                  <a:pt x="2351400" y="-42703"/>
                  <a:pt x="2435582" y="20016"/>
                  <a:pt x="2556000" y="0"/>
                </a:cubicBezTo>
                <a:cubicBezTo>
                  <a:pt x="2676418" y="-20016"/>
                  <a:pt x="2954453" y="18087"/>
                  <a:pt x="3150000" y="0"/>
                </a:cubicBezTo>
                <a:cubicBezTo>
                  <a:pt x="3345547" y="-18087"/>
                  <a:pt x="3339053" y="31756"/>
                  <a:pt x="3528000" y="0"/>
                </a:cubicBezTo>
                <a:cubicBezTo>
                  <a:pt x="3716947" y="-31756"/>
                  <a:pt x="3861303" y="5467"/>
                  <a:pt x="4014000" y="0"/>
                </a:cubicBezTo>
                <a:cubicBezTo>
                  <a:pt x="4166697" y="-5467"/>
                  <a:pt x="4276166" y="25682"/>
                  <a:pt x="4392000" y="0"/>
                </a:cubicBezTo>
                <a:cubicBezTo>
                  <a:pt x="4507834" y="-25682"/>
                  <a:pt x="4778678" y="16865"/>
                  <a:pt x="5040000" y="0"/>
                </a:cubicBezTo>
                <a:cubicBezTo>
                  <a:pt x="5301322" y="-16865"/>
                  <a:pt x="5374859" y="4929"/>
                  <a:pt x="5580000" y="0"/>
                </a:cubicBezTo>
                <a:cubicBezTo>
                  <a:pt x="5679969" y="-2215"/>
                  <a:pt x="5741464" y="73491"/>
                  <a:pt x="5760000" y="180000"/>
                </a:cubicBezTo>
                <a:lnTo>
                  <a:pt x="5760000" y="180000"/>
                </a:lnTo>
                <a:cubicBezTo>
                  <a:pt x="5758177" y="263578"/>
                  <a:pt x="5652806" y="364091"/>
                  <a:pt x="5580000" y="360000"/>
                </a:cubicBezTo>
                <a:cubicBezTo>
                  <a:pt x="5457727" y="408245"/>
                  <a:pt x="5209522" y="299492"/>
                  <a:pt x="5040000" y="360000"/>
                </a:cubicBezTo>
                <a:cubicBezTo>
                  <a:pt x="4870478" y="420508"/>
                  <a:pt x="4689687" y="348189"/>
                  <a:pt x="4554000" y="360000"/>
                </a:cubicBezTo>
                <a:cubicBezTo>
                  <a:pt x="4418313" y="371811"/>
                  <a:pt x="4231768" y="356900"/>
                  <a:pt x="3960000" y="360000"/>
                </a:cubicBezTo>
                <a:cubicBezTo>
                  <a:pt x="3688232" y="363100"/>
                  <a:pt x="3555493" y="290842"/>
                  <a:pt x="3366000" y="360000"/>
                </a:cubicBezTo>
                <a:cubicBezTo>
                  <a:pt x="3176507" y="429158"/>
                  <a:pt x="3096068" y="359342"/>
                  <a:pt x="2880000" y="360000"/>
                </a:cubicBezTo>
                <a:cubicBezTo>
                  <a:pt x="2663932" y="360658"/>
                  <a:pt x="2476425" y="327937"/>
                  <a:pt x="2232000" y="360000"/>
                </a:cubicBezTo>
                <a:cubicBezTo>
                  <a:pt x="1987575" y="392063"/>
                  <a:pt x="1886186" y="352426"/>
                  <a:pt x="1746000" y="360000"/>
                </a:cubicBezTo>
                <a:cubicBezTo>
                  <a:pt x="1605814" y="367574"/>
                  <a:pt x="1412551" y="348534"/>
                  <a:pt x="1314000" y="360000"/>
                </a:cubicBezTo>
                <a:cubicBezTo>
                  <a:pt x="1215449" y="371466"/>
                  <a:pt x="942311" y="323936"/>
                  <a:pt x="720000" y="360000"/>
                </a:cubicBezTo>
                <a:cubicBezTo>
                  <a:pt x="497689" y="396064"/>
                  <a:pt x="422788" y="339880"/>
                  <a:pt x="180000" y="360000"/>
                </a:cubicBezTo>
                <a:cubicBezTo>
                  <a:pt x="107975" y="367970"/>
                  <a:pt x="-4307" y="284045"/>
                  <a:pt x="0" y="180000"/>
                </a:cubicBez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8B4A25-A734-47AC-90B8-BAD69C6BE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3432"/>
            <a:ext cx="9144000" cy="2387600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數位創新實作報告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107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阿福</a:t>
            </a:r>
          </a:p>
        </p:txBody>
      </p:sp>
    </p:spTree>
    <p:extLst>
      <p:ext uri="{BB962C8B-B14F-4D97-AF65-F5344CB8AC3E}">
        <p14:creationId xmlns:p14="http://schemas.microsoft.com/office/powerpoint/2010/main" val="358114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D49188F-FA72-4524-8746-30BCEBEF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32" y="862281"/>
            <a:ext cx="7686136" cy="4323452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E52AA2-95FF-4605-A5A0-A2DB6892AF13}"/>
              </a:ext>
            </a:extLst>
          </p:cNvPr>
          <p:cNvSpPr/>
          <p:nvPr/>
        </p:nvSpPr>
        <p:spPr>
          <a:xfrm>
            <a:off x="537873" y="5912728"/>
            <a:ext cx="1800000" cy="91551"/>
          </a:xfrm>
          <a:custGeom>
            <a:avLst/>
            <a:gdLst>
              <a:gd name="connsiteX0" fmla="*/ 0 w 1800000"/>
              <a:gd name="connsiteY0" fmla="*/ 45776 h 91551"/>
              <a:gd name="connsiteX1" fmla="*/ 45776 w 1800000"/>
              <a:gd name="connsiteY1" fmla="*/ 0 h 91551"/>
              <a:gd name="connsiteX2" fmla="*/ 581090 w 1800000"/>
              <a:gd name="connsiteY2" fmla="*/ 0 h 91551"/>
              <a:gd name="connsiteX3" fmla="*/ 1150573 w 1800000"/>
              <a:gd name="connsiteY3" fmla="*/ 0 h 91551"/>
              <a:gd name="connsiteX4" fmla="*/ 1754225 w 1800000"/>
              <a:gd name="connsiteY4" fmla="*/ 0 h 91551"/>
              <a:gd name="connsiteX5" fmla="*/ 1800001 w 1800000"/>
              <a:gd name="connsiteY5" fmla="*/ 45776 h 91551"/>
              <a:gd name="connsiteX6" fmla="*/ 1800000 w 1800000"/>
              <a:gd name="connsiteY6" fmla="*/ 45776 h 91551"/>
              <a:gd name="connsiteX7" fmla="*/ 1754224 w 1800000"/>
              <a:gd name="connsiteY7" fmla="*/ 91552 h 91551"/>
              <a:gd name="connsiteX8" fmla="*/ 1201826 w 1800000"/>
              <a:gd name="connsiteY8" fmla="*/ 91552 h 91551"/>
              <a:gd name="connsiteX9" fmla="*/ 598174 w 1800000"/>
              <a:gd name="connsiteY9" fmla="*/ 91551 h 91551"/>
              <a:gd name="connsiteX10" fmla="*/ 45776 w 1800000"/>
              <a:gd name="connsiteY10" fmla="*/ 91551 h 91551"/>
              <a:gd name="connsiteX11" fmla="*/ 0 w 1800000"/>
              <a:gd name="connsiteY11" fmla="*/ 45775 h 91551"/>
              <a:gd name="connsiteX12" fmla="*/ 0 w 1800000"/>
              <a:gd name="connsiteY12" fmla="*/ 45776 h 9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91551" fill="none" extrusionOk="0">
                <a:moveTo>
                  <a:pt x="0" y="45776"/>
                </a:moveTo>
                <a:cubicBezTo>
                  <a:pt x="305" y="28060"/>
                  <a:pt x="23636" y="3307"/>
                  <a:pt x="45776" y="0"/>
                </a:cubicBezTo>
                <a:cubicBezTo>
                  <a:pt x="247812" y="-61011"/>
                  <a:pt x="466356" y="46486"/>
                  <a:pt x="581090" y="0"/>
                </a:cubicBezTo>
                <a:cubicBezTo>
                  <a:pt x="695824" y="-46486"/>
                  <a:pt x="867994" y="32881"/>
                  <a:pt x="1150573" y="0"/>
                </a:cubicBezTo>
                <a:cubicBezTo>
                  <a:pt x="1433152" y="-32881"/>
                  <a:pt x="1455852" y="42850"/>
                  <a:pt x="1754225" y="0"/>
                </a:cubicBezTo>
                <a:cubicBezTo>
                  <a:pt x="1782210" y="-2663"/>
                  <a:pt x="1805395" y="22965"/>
                  <a:pt x="1800001" y="45776"/>
                </a:cubicBezTo>
                <a:lnTo>
                  <a:pt x="1800000" y="45776"/>
                </a:lnTo>
                <a:cubicBezTo>
                  <a:pt x="1801458" y="69097"/>
                  <a:pt x="1776863" y="92759"/>
                  <a:pt x="1754224" y="91552"/>
                </a:cubicBezTo>
                <a:cubicBezTo>
                  <a:pt x="1557297" y="146246"/>
                  <a:pt x="1469594" y="81242"/>
                  <a:pt x="1201826" y="91552"/>
                </a:cubicBezTo>
                <a:cubicBezTo>
                  <a:pt x="934058" y="101861"/>
                  <a:pt x="748017" y="53211"/>
                  <a:pt x="598174" y="91551"/>
                </a:cubicBezTo>
                <a:cubicBezTo>
                  <a:pt x="448331" y="129891"/>
                  <a:pt x="219117" y="42761"/>
                  <a:pt x="45776" y="91551"/>
                </a:cubicBezTo>
                <a:cubicBezTo>
                  <a:pt x="21555" y="97334"/>
                  <a:pt x="632" y="67194"/>
                  <a:pt x="0" y="45775"/>
                </a:cubicBezTo>
                <a:lnTo>
                  <a:pt x="0" y="45776"/>
                </a:lnTo>
                <a:close/>
              </a:path>
              <a:path w="1800000" h="91551" stroke="0" extrusionOk="0">
                <a:moveTo>
                  <a:pt x="0" y="45776"/>
                </a:moveTo>
                <a:cubicBezTo>
                  <a:pt x="3286" y="23039"/>
                  <a:pt x="17875" y="-3131"/>
                  <a:pt x="45776" y="0"/>
                </a:cubicBezTo>
                <a:cubicBezTo>
                  <a:pt x="261059" y="-43911"/>
                  <a:pt x="340285" y="30621"/>
                  <a:pt x="564006" y="0"/>
                </a:cubicBezTo>
                <a:cubicBezTo>
                  <a:pt x="787727" y="-30621"/>
                  <a:pt x="985777" y="30192"/>
                  <a:pt x="1099320" y="0"/>
                </a:cubicBezTo>
                <a:cubicBezTo>
                  <a:pt x="1212863" y="-30192"/>
                  <a:pt x="1438025" y="6031"/>
                  <a:pt x="1754225" y="0"/>
                </a:cubicBezTo>
                <a:cubicBezTo>
                  <a:pt x="1778060" y="4770"/>
                  <a:pt x="1802919" y="21969"/>
                  <a:pt x="1800001" y="45776"/>
                </a:cubicBezTo>
                <a:lnTo>
                  <a:pt x="1800000" y="45776"/>
                </a:lnTo>
                <a:cubicBezTo>
                  <a:pt x="1802705" y="72217"/>
                  <a:pt x="1783284" y="89694"/>
                  <a:pt x="1754224" y="91552"/>
                </a:cubicBezTo>
                <a:cubicBezTo>
                  <a:pt x="1617718" y="146834"/>
                  <a:pt x="1437074" y="50620"/>
                  <a:pt x="1184741" y="91552"/>
                </a:cubicBezTo>
                <a:cubicBezTo>
                  <a:pt x="932408" y="132484"/>
                  <a:pt x="869285" y="62821"/>
                  <a:pt x="649428" y="91551"/>
                </a:cubicBezTo>
                <a:cubicBezTo>
                  <a:pt x="429571" y="120281"/>
                  <a:pt x="338902" y="82781"/>
                  <a:pt x="45776" y="91551"/>
                </a:cubicBezTo>
                <a:cubicBezTo>
                  <a:pt x="19977" y="84064"/>
                  <a:pt x="-2316" y="71527"/>
                  <a:pt x="0" y="45775"/>
                </a:cubicBezTo>
                <a:lnTo>
                  <a:pt x="0" y="45776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873" y="5728807"/>
            <a:ext cx="2553607" cy="69010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399AC-5D37-48EE-B929-1CE10F31180F}"/>
              </a:ext>
            </a:extLst>
          </p:cNvPr>
          <p:cNvSpPr txBox="1"/>
          <p:nvPr/>
        </p:nvSpPr>
        <p:spPr>
          <a:xfrm>
            <a:off x="537873" y="6214199"/>
            <a:ext cx="5060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動畫設置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jump&amp;GameOver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</a:p>
        </p:txBody>
      </p:sp>
    </p:spTree>
    <p:extLst>
      <p:ext uri="{BB962C8B-B14F-4D97-AF65-F5344CB8AC3E}">
        <p14:creationId xmlns:p14="http://schemas.microsoft.com/office/powerpoint/2010/main" val="33521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E507338-34CB-46FA-9F64-307C9BD8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32" y="853721"/>
            <a:ext cx="7686136" cy="4332012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E52AA2-95FF-4605-A5A0-A2DB6892AF13}"/>
              </a:ext>
            </a:extLst>
          </p:cNvPr>
          <p:cNvSpPr/>
          <p:nvPr/>
        </p:nvSpPr>
        <p:spPr>
          <a:xfrm>
            <a:off x="537873" y="5912728"/>
            <a:ext cx="1800000" cy="91551"/>
          </a:xfrm>
          <a:custGeom>
            <a:avLst/>
            <a:gdLst>
              <a:gd name="connsiteX0" fmla="*/ 0 w 1800000"/>
              <a:gd name="connsiteY0" fmla="*/ 45776 h 91551"/>
              <a:gd name="connsiteX1" fmla="*/ 45776 w 1800000"/>
              <a:gd name="connsiteY1" fmla="*/ 0 h 91551"/>
              <a:gd name="connsiteX2" fmla="*/ 581090 w 1800000"/>
              <a:gd name="connsiteY2" fmla="*/ 0 h 91551"/>
              <a:gd name="connsiteX3" fmla="*/ 1150573 w 1800000"/>
              <a:gd name="connsiteY3" fmla="*/ 0 h 91551"/>
              <a:gd name="connsiteX4" fmla="*/ 1754225 w 1800000"/>
              <a:gd name="connsiteY4" fmla="*/ 0 h 91551"/>
              <a:gd name="connsiteX5" fmla="*/ 1800001 w 1800000"/>
              <a:gd name="connsiteY5" fmla="*/ 45776 h 91551"/>
              <a:gd name="connsiteX6" fmla="*/ 1800000 w 1800000"/>
              <a:gd name="connsiteY6" fmla="*/ 45776 h 91551"/>
              <a:gd name="connsiteX7" fmla="*/ 1754224 w 1800000"/>
              <a:gd name="connsiteY7" fmla="*/ 91552 h 91551"/>
              <a:gd name="connsiteX8" fmla="*/ 1201826 w 1800000"/>
              <a:gd name="connsiteY8" fmla="*/ 91552 h 91551"/>
              <a:gd name="connsiteX9" fmla="*/ 598174 w 1800000"/>
              <a:gd name="connsiteY9" fmla="*/ 91551 h 91551"/>
              <a:gd name="connsiteX10" fmla="*/ 45776 w 1800000"/>
              <a:gd name="connsiteY10" fmla="*/ 91551 h 91551"/>
              <a:gd name="connsiteX11" fmla="*/ 0 w 1800000"/>
              <a:gd name="connsiteY11" fmla="*/ 45775 h 91551"/>
              <a:gd name="connsiteX12" fmla="*/ 0 w 1800000"/>
              <a:gd name="connsiteY12" fmla="*/ 45776 h 9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91551" fill="none" extrusionOk="0">
                <a:moveTo>
                  <a:pt x="0" y="45776"/>
                </a:moveTo>
                <a:cubicBezTo>
                  <a:pt x="305" y="28060"/>
                  <a:pt x="23636" y="3307"/>
                  <a:pt x="45776" y="0"/>
                </a:cubicBezTo>
                <a:cubicBezTo>
                  <a:pt x="247812" y="-61011"/>
                  <a:pt x="466356" y="46486"/>
                  <a:pt x="581090" y="0"/>
                </a:cubicBezTo>
                <a:cubicBezTo>
                  <a:pt x="695824" y="-46486"/>
                  <a:pt x="867994" y="32881"/>
                  <a:pt x="1150573" y="0"/>
                </a:cubicBezTo>
                <a:cubicBezTo>
                  <a:pt x="1433152" y="-32881"/>
                  <a:pt x="1455852" y="42850"/>
                  <a:pt x="1754225" y="0"/>
                </a:cubicBezTo>
                <a:cubicBezTo>
                  <a:pt x="1782210" y="-2663"/>
                  <a:pt x="1805395" y="22965"/>
                  <a:pt x="1800001" y="45776"/>
                </a:cubicBezTo>
                <a:lnTo>
                  <a:pt x="1800000" y="45776"/>
                </a:lnTo>
                <a:cubicBezTo>
                  <a:pt x="1801458" y="69097"/>
                  <a:pt x="1776863" y="92759"/>
                  <a:pt x="1754224" y="91552"/>
                </a:cubicBezTo>
                <a:cubicBezTo>
                  <a:pt x="1557297" y="146246"/>
                  <a:pt x="1469594" y="81242"/>
                  <a:pt x="1201826" y="91552"/>
                </a:cubicBezTo>
                <a:cubicBezTo>
                  <a:pt x="934058" y="101861"/>
                  <a:pt x="748017" y="53211"/>
                  <a:pt x="598174" y="91551"/>
                </a:cubicBezTo>
                <a:cubicBezTo>
                  <a:pt x="448331" y="129891"/>
                  <a:pt x="219117" y="42761"/>
                  <a:pt x="45776" y="91551"/>
                </a:cubicBezTo>
                <a:cubicBezTo>
                  <a:pt x="21555" y="97334"/>
                  <a:pt x="632" y="67194"/>
                  <a:pt x="0" y="45775"/>
                </a:cubicBezTo>
                <a:lnTo>
                  <a:pt x="0" y="45776"/>
                </a:lnTo>
                <a:close/>
              </a:path>
              <a:path w="1800000" h="91551" stroke="0" extrusionOk="0">
                <a:moveTo>
                  <a:pt x="0" y="45776"/>
                </a:moveTo>
                <a:cubicBezTo>
                  <a:pt x="3286" y="23039"/>
                  <a:pt x="17875" y="-3131"/>
                  <a:pt x="45776" y="0"/>
                </a:cubicBezTo>
                <a:cubicBezTo>
                  <a:pt x="261059" y="-43911"/>
                  <a:pt x="340285" y="30621"/>
                  <a:pt x="564006" y="0"/>
                </a:cubicBezTo>
                <a:cubicBezTo>
                  <a:pt x="787727" y="-30621"/>
                  <a:pt x="985777" y="30192"/>
                  <a:pt x="1099320" y="0"/>
                </a:cubicBezTo>
                <a:cubicBezTo>
                  <a:pt x="1212863" y="-30192"/>
                  <a:pt x="1438025" y="6031"/>
                  <a:pt x="1754225" y="0"/>
                </a:cubicBezTo>
                <a:cubicBezTo>
                  <a:pt x="1778060" y="4770"/>
                  <a:pt x="1802919" y="21969"/>
                  <a:pt x="1800001" y="45776"/>
                </a:cubicBezTo>
                <a:lnTo>
                  <a:pt x="1800000" y="45776"/>
                </a:lnTo>
                <a:cubicBezTo>
                  <a:pt x="1802705" y="72217"/>
                  <a:pt x="1783284" y="89694"/>
                  <a:pt x="1754224" y="91552"/>
                </a:cubicBezTo>
                <a:cubicBezTo>
                  <a:pt x="1617718" y="146834"/>
                  <a:pt x="1437074" y="50620"/>
                  <a:pt x="1184741" y="91552"/>
                </a:cubicBezTo>
                <a:cubicBezTo>
                  <a:pt x="932408" y="132484"/>
                  <a:pt x="869285" y="62821"/>
                  <a:pt x="649428" y="91551"/>
                </a:cubicBezTo>
                <a:cubicBezTo>
                  <a:pt x="429571" y="120281"/>
                  <a:pt x="338902" y="82781"/>
                  <a:pt x="45776" y="91551"/>
                </a:cubicBezTo>
                <a:cubicBezTo>
                  <a:pt x="19977" y="84064"/>
                  <a:pt x="-2316" y="71527"/>
                  <a:pt x="0" y="45775"/>
                </a:cubicBezTo>
                <a:lnTo>
                  <a:pt x="0" y="45776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873" y="5728807"/>
            <a:ext cx="2553607" cy="69010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399AC-5D37-48EE-B929-1CE10F31180F}"/>
              </a:ext>
            </a:extLst>
          </p:cNvPr>
          <p:cNvSpPr txBox="1"/>
          <p:nvPr/>
        </p:nvSpPr>
        <p:spPr>
          <a:xfrm>
            <a:off x="537873" y="6214199"/>
            <a:ext cx="5060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結束畫面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重新遊玩設置</a:t>
            </a:r>
          </a:p>
        </p:txBody>
      </p:sp>
    </p:spTree>
    <p:extLst>
      <p:ext uri="{BB962C8B-B14F-4D97-AF65-F5344CB8AC3E}">
        <p14:creationId xmlns:p14="http://schemas.microsoft.com/office/powerpoint/2010/main" val="274493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FFF87D-4D43-45EC-9401-24328EA0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32" y="853721"/>
            <a:ext cx="7686136" cy="4323452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E52AA2-95FF-4605-A5A0-A2DB6892AF13}"/>
              </a:ext>
            </a:extLst>
          </p:cNvPr>
          <p:cNvSpPr/>
          <p:nvPr/>
        </p:nvSpPr>
        <p:spPr>
          <a:xfrm>
            <a:off x="537873" y="5912728"/>
            <a:ext cx="1800000" cy="91551"/>
          </a:xfrm>
          <a:custGeom>
            <a:avLst/>
            <a:gdLst>
              <a:gd name="connsiteX0" fmla="*/ 0 w 1800000"/>
              <a:gd name="connsiteY0" fmla="*/ 45776 h 91551"/>
              <a:gd name="connsiteX1" fmla="*/ 45776 w 1800000"/>
              <a:gd name="connsiteY1" fmla="*/ 0 h 91551"/>
              <a:gd name="connsiteX2" fmla="*/ 581090 w 1800000"/>
              <a:gd name="connsiteY2" fmla="*/ 0 h 91551"/>
              <a:gd name="connsiteX3" fmla="*/ 1150573 w 1800000"/>
              <a:gd name="connsiteY3" fmla="*/ 0 h 91551"/>
              <a:gd name="connsiteX4" fmla="*/ 1754225 w 1800000"/>
              <a:gd name="connsiteY4" fmla="*/ 0 h 91551"/>
              <a:gd name="connsiteX5" fmla="*/ 1800001 w 1800000"/>
              <a:gd name="connsiteY5" fmla="*/ 45776 h 91551"/>
              <a:gd name="connsiteX6" fmla="*/ 1800000 w 1800000"/>
              <a:gd name="connsiteY6" fmla="*/ 45776 h 91551"/>
              <a:gd name="connsiteX7" fmla="*/ 1754224 w 1800000"/>
              <a:gd name="connsiteY7" fmla="*/ 91552 h 91551"/>
              <a:gd name="connsiteX8" fmla="*/ 1201826 w 1800000"/>
              <a:gd name="connsiteY8" fmla="*/ 91552 h 91551"/>
              <a:gd name="connsiteX9" fmla="*/ 598174 w 1800000"/>
              <a:gd name="connsiteY9" fmla="*/ 91551 h 91551"/>
              <a:gd name="connsiteX10" fmla="*/ 45776 w 1800000"/>
              <a:gd name="connsiteY10" fmla="*/ 91551 h 91551"/>
              <a:gd name="connsiteX11" fmla="*/ 0 w 1800000"/>
              <a:gd name="connsiteY11" fmla="*/ 45775 h 91551"/>
              <a:gd name="connsiteX12" fmla="*/ 0 w 1800000"/>
              <a:gd name="connsiteY12" fmla="*/ 45776 h 9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91551" fill="none" extrusionOk="0">
                <a:moveTo>
                  <a:pt x="0" y="45776"/>
                </a:moveTo>
                <a:cubicBezTo>
                  <a:pt x="305" y="28060"/>
                  <a:pt x="23636" y="3307"/>
                  <a:pt x="45776" y="0"/>
                </a:cubicBezTo>
                <a:cubicBezTo>
                  <a:pt x="247812" y="-61011"/>
                  <a:pt x="466356" y="46486"/>
                  <a:pt x="581090" y="0"/>
                </a:cubicBezTo>
                <a:cubicBezTo>
                  <a:pt x="695824" y="-46486"/>
                  <a:pt x="867994" y="32881"/>
                  <a:pt x="1150573" y="0"/>
                </a:cubicBezTo>
                <a:cubicBezTo>
                  <a:pt x="1433152" y="-32881"/>
                  <a:pt x="1455852" y="42850"/>
                  <a:pt x="1754225" y="0"/>
                </a:cubicBezTo>
                <a:cubicBezTo>
                  <a:pt x="1782210" y="-2663"/>
                  <a:pt x="1805395" y="22965"/>
                  <a:pt x="1800001" y="45776"/>
                </a:cubicBezTo>
                <a:lnTo>
                  <a:pt x="1800000" y="45776"/>
                </a:lnTo>
                <a:cubicBezTo>
                  <a:pt x="1801458" y="69097"/>
                  <a:pt x="1776863" y="92759"/>
                  <a:pt x="1754224" y="91552"/>
                </a:cubicBezTo>
                <a:cubicBezTo>
                  <a:pt x="1557297" y="146246"/>
                  <a:pt x="1469594" y="81242"/>
                  <a:pt x="1201826" y="91552"/>
                </a:cubicBezTo>
                <a:cubicBezTo>
                  <a:pt x="934058" y="101861"/>
                  <a:pt x="748017" y="53211"/>
                  <a:pt x="598174" y="91551"/>
                </a:cubicBezTo>
                <a:cubicBezTo>
                  <a:pt x="448331" y="129891"/>
                  <a:pt x="219117" y="42761"/>
                  <a:pt x="45776" y="91551"/>
                </a:cubicBezTo>
                <a:cubicBezTo>
                  <a:pt x="21555" y="97334"/>
                  <a:pt x="632" y="67194"/>
                  <a:pt x="0" y="45775"/>
                </a:cubicBezTo>
                <a:lnTo>
                  <a:pt x="0" y="45776"/>
                </a:lnTo>
                <a:close/>
              </a:path>
              <a:path w="1800000" h="91551" stroke="0" extrusionOk="0">
                <a:moveTo>
                  <a:pt x="0" y="45776"/>
                </a:moveTo>
                <a:cubicBezTo>
                  <a:pt x="3286" y="23039"/>
                  <a:pt x="17875" y="-3131"/>
                  <a:pt x="45776" y="0"/>
                </a:cubicBezTo>
                <a:cubicBezTo>
                  <a:pt x="261059" y="-43911"/>
                  <a:pt x="340285" y="30621"/>
                  <a:pt x="564006" y="0"/>
                </a:cubicBezTo>
                <a:cubicBezTo>
                  <a:pt x="787727" y="-30621"/>
                  <a:pt x="985777" y="30192"/>
                  <a:pt x="1099320" y="0"/>
                </a:cubicBezTo>
                <a:cubicBezTo>
                  <a:pt x="1212863" y="-30192"/>
                  <a:pt x="1438025" y="6031"/>
                  <a:pt x="1754225" y="0"/>
                </a:cubicBezTo>
                <a:cubicBezTo>
                  <a:pt x="1778060" y="4770"/>
                  <a:pt x="1802919" y="21969"/>
                  <a:pt x="1800001" y="45776"/>
                </a:cubicBezTo>
                <a:lnTo>
                  <a:pt x="1800000" y="45776"/>
                </a:lnTo>
                <a:cubicBezTo>
                  <a:pt x="1802705" y="72217"/>
                  <a:pt x="1783284" y="89694"/>
                  <a:pt x="1754224" y="91552"/>
                </a:cubicBezTo>
                <a:cubicBezTo>
                  <a:pt x="1617718" y="146834"/>
                  <a:pt x="1437074" y="50620"/>
                  <a:pt x="1184741" y="91552"/>
                </a:cubicBezTo>
                <a:cubicBezTo>
                  <a:pt x="932408" y="132484"/>
                  <a:pt x="869285" y="62821"/>
                  <a:pt x="649428" y="91551"/>
                </a:cubicBezTo>
                <a:cubicBezTo>
                  <a:pt x="429571" y="120281"/>
                  <a:pt x="338902" y="82781"/>
                  <a:pt x="45776" y="91551"/>
                </a:cubicBezTo>
                <a:cubicBezTo>
                  <a:pt x="19977" y="84064"/>
                  <a:pt x="-2316" y="71527"/>
                  <a:pt x="0" y="45775"/>
                </a:cubicBezTo>
                <a:lnTo>
                  <a:pt x="0" y="45776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873" y="5728807"/>
            <a:ext cx="2553607" cy="69010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399AC-5D37-48EE-B929-1CE10F31180F}"/>
              </a:ext>
            </a:extLst>
          </p:cNvPr>
          <p:cNvSpPr txBox="1"/>
          <p:nvPr/>
        </p:nvSpPr>
        <p:spPr>
          <a:xfrm>
            <a:off x="537873" y="6214199"/>
            <a:ext cx="5060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計分設置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歷史高分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目前分數</a:t>
            </a:r>
          </a:p>
        </p:txBody>
      </p:sp>
    </p:spTree>
    <p:extLst>
      <p:ext uri="{BB962C8B-B14F-4D97-AF65-F5344CB8AC3E}">
        <p14:creationId xmlns:p14="http://schemas.microsoft.com/office/powerpoint/2010/main" val="426771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BE316039-819F-49AF-AE5C-99B226B58DB4}"/>
              </a:ext>
            </a:extLst>
          </p:cNvPr>
          <p:cNvSpPr/>
          <p:nvPr/>
        </p:nvSpPr>
        <p:spPr>
          <a:xfrm>
            <a:off x="3875446" y="1160565"/>
            <a:ext cx="4464000" cy="199017"/>
          </a:xfrm>
          <a:custGeom>
            <a:avLst/>
            <a:gdLst>
              <a:gd name="connsiteX0" fmla="*/ 0 w 4464000"/>
              <a:gd name="connsiteY0" fmla="*/ 99509 h 199017"/>
              <a:gd name="connsiteX1" fmla="*/ 99509 w 4464000"/>
              <a:gd name="connsiteY1" fmla="*/ 0 h 199017"/>
              <a:gd name="connsiteX2" fmla="*/ 504682 w 4464000"/>
              <a:gd name="connsiteY2" fmla="*/ 0 h 199017"/>
              <a:gd name="connsiteX3" fmla="*/ 952506 w 4464000"/>
              <a:gd name="connsiteY3" fmla="*/ 0 h 199017"/>
              <a:gd name="connsiteX4" fmla="*/ 1400329 w 4464000"/>
              <a:gd name="connsiteY4" fmla="*/ 0 h 199017"/>
              <a:gd name="connsiteX5" fmla="*/ 1890802 w 4464000"/>
              <a:gd name="connsiteY5" fmla="*/ 0 h 199017"/>
              <a:gd name="connsiteX6" fmla="*/ 2338625 w 4464000"/>
              <a:gd name="connsiteY6" fmla="*/ 0 h 199017"/>
              <a:gd name="connsiteX7" fmla="*/ 2957048 w 4464000"/>
              <a:gd name="connsiteY7" fmla="*/ 0 h 199017"/>
              <a:gd name="connsiteX8" fmla="*/ 3404871 w 4464000"/>
              <a:gd name="connsiteY8" fmla="*/ 0 h 199017"/>
              <a:gd name="connsiteX9" fmla="*/ 4364492 w 4464000"/>
              <a:gd name="connsiteY9" fmla="*/ 0 h 199017"/>
              <a:gd name="connsiteX10" fmla="*/ 4464001 w 4464000"/>
              <a:gd name="connsiteY10" fmla="*/ 99509 h 199017"/>
              <a:gd name="connsiteX11" fmla="*/ 4464000 w 4464000"/>
              <a:gd name="connsiteY11" fmla="*/ 99509 h 199017"/>
              <a:gd name="connsiteX12" fmla="*/ 4364491 w 4464000"/>
              <a:gd name="connsiteY12" fmla="*/ 199018 h 199017"/>
              <a:gd name="connsiteX13" fmla="*/ 3959318 w 4464000"/>
              <a:gd name="connsiteY13" fmla="*/ 199018 h 199017"/>
              <a:gd name="connsiteX14" fmla="*/ 3340895 w 4464000"/>
              <a:gd name="connsiteY14" fmla="*/ 199018 h 199017"/>
              <a:gd name="connsiteX15" fmla="*/ 2765123 w 4464000"/>
              <a:gd name="connsiteY15" fmla="*/ 199018 h 199017"/>
              <a:gd name="connsiteX16" fmla="*/ 2146700 w 4464000"/>
              <a:gd name="connsiteY16" fmla="*/ 199017 h 199017"/>
              <a:gd name="connsiteX17" fmla="*/ 1613578 w 4464000"/>
              <a:gd name="connsiteY17" fmla="*/ 199017 h 199017"/>
              <a:gd name="connsiteX18" fmla="*/ 1165755 w 4464000"/>
              <a:gd name="connsiteY18" fmla="*/ 199017 h 199017"/>
              <a:gd name="connsiteX19" fmla="*/ 760581 w 4464000"/>
              <a:gd name="connsiteY19" fmla="*/ 199017 h 199017"/>
              <a:gd name="connsiteX20" fmla="*/ 99509 w 4464000"/>
              <a:gd name="connsiteY20" fmla="*/ 199017 h 199017"/>
              <a:gd name="connsiteX21" fmla="*/ 0 w 4464000"/>
              <a:gd name="connsiteY21" fmla="*/ 99508 h 199017"/>
              <a:gd name="connsiteX22" fmla="*/ 0 w 4464000"/>
              <a:gd name="connsiteY22" fmla="*/ 99509 h 19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64000" h="199017" fill="none" extrusionOk="0">
                <a:moveTo>
                  <a:pt x="0" y="99509"/>
                </a:moveTo>
                <a:cubicBezTo>
                  <a:pt x="-7667" y="55215"/>
                  <a:pt x="50258" y="4542"/>
                  <a:pt x="99509" y="0"/>
                </a:cubicBezTo>
                <a:cubicBezTo>
                  <a:pt x="199830" y="-29322"/>
                  <a:pt x="407806" y="2950"/>
                  <a:pt x="504682" y="0"/>
                </a:cubicBezTo>
                <a:cubicBezTo>
                  <a:pt x="601558" y="-2950"/>
                  <a:pt x="839263" y="29095"/>
                  <a:pt x="952506" y="0"/>
                </a:cubicBezTo>
                <a:cubicBezTo>
                  <a:pt x="1065749" y="-29095"/>
                  <a:pt x="1257639" y="48991"/>
                  <a:pt x="1400329" y="0"/>
                </a:cubicBezTo>
                <a:cubicBezTo>
                  <a:pt x="1543019" y="-48991"/>
                  <a:pt x="1684074" y="23562"/>
                  <a:pt x="1890802" y="0"/>
                </a:cubicBezTo>
                <a:cubicBezTo>
                  <a:pt x="2097530" y="-23562"/>
                  <a:pt x="2246181" y="41075"/>
                  <a:pt x="2338625" y="0"/>
                </a:cubicBezTo>
                <a:cubicBezTo>
                  <a:pt x="2431069" y="-41075"/>
                  <a:pt x="2763403" y="38182"/>
                  <a:pt x="2957048" y="0"/>
                </a:cubicBezTo>
                <a:cubicBezTo>
                  <a:pt x="3150693" y="-38182"/>
                  <a:pt x="3268263" y="16244"/>
                  <a:pt x="3404871" y="0"/>
                </a:cubicBezTo>
                <a:cubicBezTo>
                  <a:pt x="3541479" y="-16244"/>
                  <a:pt x="4112931" y="73370"/>
                  <a:pt x="4364492" y="0"/>
                </a:cubicBezTo>
                <a:cubicBezTo>
                  <a:pt x="4428806" y="12463"/>
                  <a:pt x="4479988" y="47845"/>
                  <a:pt x="4464001" y="99509"/>
                </a:cubicBezTo>
                <a:lnTo>
                  <a:pt x="4464000" y="99509"/>
                </a:lnTo>
                <a:cubicBezTo>
                  <a:pt x="4455970" y="157878"/>
                  <a:pt x="4425321" y="197939"/>
                  <a:pt x="4364491" y="199018"/>
                </a:cubicBezTo>
                <a:cubicBezTo>
                  <a:pt x="4273434" y="213791"/>
                  <a:pt x="4150114" y="168739"/>
                  <a:pt x="3959318" y="199018"/>
                </a:cubicBezTo>
                <a:cubicBezTo>
                  <a:pt x="3768522" y="229297"/>
                  <a:pt x="3494233" y="181825"/>
                  <a:pt x="3340895" y="199018"/>
                </a:cubicBezTo>
                <a:cubicBezTo>
                  <a:pt x="3187557" y="216211"/>
                  <a:pt x="3027254" y="198398"/>
                  <a:pt x="2765123" y="199018"/>
                </a:cubicBezTo>
                <a:cubicBezTo>
                  <a:pt x="2502992" y="199638"/>
                  <a:pt x="2432282" y="176747"/>
                  <a:pt x="2146700" y="199017"/>
                </a:cubicBezTo>
                <a:cubicBezTo>
                  <a:pt x="1861118" y="221287"/>
                  <a:pt x="1821164" y="146847"/>
                  <a:pt x="1613578" y="199017"/>
                </a:cubicBezTo>
                <a:cubicBezTo>
                  <a:pt x="1405992" y="251187"/>
                  <a:pt x="1373446" y="159566"/>
                  <a:pt x="1165755" y="199017"/>
                </a:cubicBezTo>
                <a:cubicBezTo>
                  <a:pt x="958064" y="238468"/>
                  <a:pt x="923528" y="167681"/>
                  <a:pt x="760581" y="199017"/>
                </a:cubicBezTo>
                <a:cubicBezTo>
                  <a:pt x="597634" y="230353"/>
                  <a:pt x="419715" y="180188"/>
                  <a:pt x="99509" y="199017"/>
                </a:cubicBezTo>
                <a:cubicBezTo>
                  <a:pt x="56403" y="202516"/>
                  <a:pt x="-9311" y="165774"/>
                  <a:pt x="0" y="99508"/>
                </a:cubicBezTo>
                <a:lnTo>
                  <a:pt x="0" y="99509"/>
                </a:lnTo>
                <a:close/>
              </a:path>
              <a:path w="4464000" h="199017" stroke="0" extrusionOk="0">
                <a:moveTo>
                  <a:pt x="0" y="99509"/>
                </a:moveTo>
                <a:cubicBezTo>
                  <a:pt x="5861" y="49091"/>
                  <a:pt x="42511" y="-2439"/>
                  <a:pt x="99509" y="0"/>
                </a:cubicBezTo>
                <a:cubicBezTo>
                  <a:pt x="221458" y="-26393"/>
                  <a:pt x="336248" y="43538"/>
                  <a:pt x="504682" y="0"/>
                </a:cubicBezTo>
                <a:cubicBezTo>
                  <a:pt x="673116" y="-43538"/>
                  <a:pt x="746839" y="13893"/>
                  <a:pt x="952506" y="0"/>
                </a:cubicBezTo>
                <a:cubicBezTo>
                  <a:pt x="1158173" y="-13893"/>
                  <a:pt x="1351883" y="62465"/>
                  <a:pt x="1485628" y="0"/>
                </a:cubicBezTo>
                <a:cubicBezTo>
                  <a:pt x="1619373" y="-62465"/>
                  <a:pt x="1835311" y="69032"/>
                  <a:pt x="2104051" y="0"/>
                </a:cubicBezTo>
                <a:cubicBezTo>
                  <a:pt x="2372791" y="-69032"/>
                  <a:pt x="2391553" y="43914"/>
                  <a:pt x="2509224" y="0"/>
                </a:cubicBezTo>
                <a:cubicBezTo>
                  <a:pt x="2626895" y="-43914"/>
                  <a:pt x="2953646" y="5024"/>
                  <a:pt x="3084997" y="0"/>
                </a:cubicBezTo>
                <a:cubicBezTo>
                  <a:pt x="3216348" y="-5024"/>
                  <a:pt x="3329536" y="14508"/>
                  <a:pt x="3490170" y="0"/>
                </a:cubicBezTo>
                <a:cubicBezTo>
                  <a:pt x="3650804" y="-14508"/>
                  <a:pt x="4001649" y="72956"/>
                  <a:pt x="4364492" y="0"/>
                </a:cubicBezTo>
                <a:cubicBezTo>
                  <a:pt x="4418914" y="-1434"/>
                  <a:pt x="4453492" y="36425"/>
                  <a:pt x="4464001" y="99509"/>
                </a:cubicBezTo>
                <a:lnTo>
                  <a:pt x="4464000" y="99509"/>
                </a:lnTo>
                <a:cubicBezTo>
                  <a:pt x="4463264" y="143833"/>
                  <a:pt x="4417434" y="199428"/>
                  <a:pt x="4364491" y="199018"/>
                </a:cubicBezTo>
                <a:cubicBezTo>
                  <a:pt x="4153413" y="222768"/>
                  <a:pt x="3946827" y="158785"/>
                  <a:pt x="3831368" y="199018"/>
                </a:cubicBezTo>
                <a:cubicBezTo>
                  <a:pt x="3715909" y="239251"/>
                  <a:pt x="3562491" y="159842"/>
                  <a:pt x="3298246" y="199018"/>
                </a:cubicBezTo>
                <a:cubicBezTo>
                  <a:pt x="3034001" y="238194"/>
                  <a:pt x="2998148" y="169909"/>
                  <a:pt x="2807773" y="199018"/>
                </a:cubicBezTo>
                <a:cubicBezTo>
                  <a:pt x="2617398" y="228127"/>
                  <a:pt x="2567260" y="174479"/>
                  <a:pt x="2359949" y="199018"/>
                </a:cubicBezTo>
                <a:cubicBezTo>
                  <a:pt x="2152638" y="223556"/>
                  <a:pt x="1989565" y="156847"/>
                  <a:pt x="1869477" y="199017"/>
                </a:cubicBezTo>
                <a:cubicBezTo>
                  <a:pt x="1749389" y="241187"/>
                  <a:pt x="1516868" y="191162"/>
                  <a:pt x="1293704" y="199017"/>
                </a:cubicBezTo>
                <a:cubicBezTo>
                  <a:pt x="1070540" y="206872"/>
                  <a:pt x="961469" y="173039"/>
                  <a:pt x="717931" y="199017"/>
                </a:cubicBezTo>
                <a:cubicBezTo>
                  <a:pt x="474393" y="224995"/>
                  <a:pt x="287177" y="180565"/>
                  <a:pt x="99509" y="199017"/>
                </a:cubicBezTo>
                <a:cubicBezTo>
                  <a:pt x="43424" y="200337"/>
                  <a:pt x="-3504" y="152533"/>
                  <a:pt x="0" y="99508"/>
                </a:cubicBezTo>
                <a:lnTo>
                  <a:pt x="0" y="99509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E3399AB-0DB1-4535-8C6E-39DA565E19A4}"/>
              </a:ext>
            </a:extLst>
          </p:cNvPr>
          <p:cNvSpPr/>
          <p:nvPr/>
        </p:nvSpPr>
        <p:spPr>
          <a:xfrm>
            <a:off x="1890221" y="1978318"/>
            <a:ext cx="8411558" cy="4230944"/>
          </a:xfrm>
          <a:custGeom>
            <a:avLst/>
            <a:gdLst>
              <a:gd name="connsiteX0" fmla="*/ 0 w 8411558"/>
              <a:gd name="connsiteY0" fmla="*/ 707668 h 4230944"/>
              <a:gd name="connsiteX1" fmla="*/ 707668 w 8411558"/>
              <a:gd name="connsiteY1" fmla="*/ 0 h 4230944"/>
              <a:gd name="connsiteX2" fmla="*/ 1430611 w 8411558"/>
              <a:gd name="connsiteY2" fmla="*/ 0 h 4230944"/>
              <a:gd name="connsiteX3" fmla="*/ 2153554 w 8411558"/>
              <a:gd name="connsiteY3" fmla="*/ 0 h 4230944"/>
              <a:gd name="connsiteX4" fmla="*/ 2876497 w 8411558"/>
              <a:gd name="connsiteY4" fmla="*/ 0 h 4230944"/>
              <a:gd name="connsiteX5" fmla="*/ 3389553 w 8411558"/>
              <a:gd name="connsiteY5" fmla="*/ 0 h 4230944"/>
              <a:gd name="connsiteX6" fmla="*/ 3762685 w 8411558"/>
              <a:gd name="connsiteY6" fmla="*/ 0 h 4230944"/>
              <a:gd name="connsiteX7" fmla="*/ 4205779 w 8411558"/>
              <a:gd name="connsiteY7" fmla="*/ 0 h 4230944"/>
              <a:gd name="connsiteX8" fmla="*/ 4578911 w 8411558"/>
              <a:gd name="connsiteY8" fmla="*/ 0 h 4230944"/>
              <a:gd name="connsiteX9" fmla="*/ 5161929 w 8411558"/>
              <a:gd name="connsiteY9" fmla="*/ 0 h 4230944"/>
              <a:gd name="connsiteX10" fmla="*/ 5535061 w 8411558"/>
              <a:gd name="connsiteY10" fmla="*/ 0 h 4230944"/>
              <a:gd name="connsiteX11" fmla="*/ 5908193 w 8411558"/>
              <a:gd name="connsiteY11" fmla="*/ 0 h 4230944"/>
              <a:gd name="connsiteX12" fmla="*/ 6631136 w 8411558"/>
              <a:gd name="connsiteY12" fmla="*/ 0 h 4230944"/>
              <a:gd name="connsiteX13" fmla="*/ 7703890 w 8411558"/>
              <a:gd name="connsiteY13" fmla="*/ 0 h 4230944"/>
              <a:gd name="connsiteX14" fmla="*/ 8411558 w 8411558"/>
              <a:gd name="connsiteY14" fmla="*/ 707668 h 4230944"/>
              <a:gd name="connsiteX15" fmla="*/ 8411558 w 8411558"/>
              <a:gd name="connsiteY15" fmla="*/ 1327102 h 4230944"/>
              <a:gd name="connsiteX16" fmla="*/ 8411558 w 8411558"/>
              <a:gd name="connsiteY16" fmla="*/ 1918379 h 4230944"/>
              <a:gd name="connsiteX17" fmla="*/ 8411558 w 8411558"/>
              <a:gd name="connsiteY17" fmla="*/ 2425189 h 4230944"/>
              <a:gd name="connsiteX18" fmla="*/ 8411558 w 8411558"/>
              <a:gd name="connsiteY18" fmla="*/ 3523276 h 4230944"/>
              <a:gd name="connsiteX19" fmla="*/ 7703890 w 8411558"/>
              <a:gd name="connsiteY19" fmla="*/ 4230944 h 4230944"/>
              <a:gd name="connsiteX20" fmla="*/ 7190834 w 8411558"/>
              <a:gd name="connsiteY20" fmla="*/ 4230944 h 4230944"/>
              <a:gd name="connsiteX21" fmla="*/ 6747740 w 8411558"/>
              <a:gd name="connsiteY21" fmla="*/ 4230944 h 4230944"/>
              <a:gd name="connsiteX22" fmla="*/ 6094759 w 8411558"/>
              <a:gd name="connsiteY22" fmla="*/ 4230944 h 4230944"/>
              <a:gd name="connsiteX23" fmla="*/ 5651665 w 8411558"/>
              <a:gd name="connsiteY23" fmla="*/ 4230944 h 4230944"/>
              <a:gd name="connsiteX24" fmla="*/ 5138609 w 8411558"/>
              <a:gd name="connsiteY24" fmla="*/ 4230944 h 4230944"/>
              <a:gd name="connsiteX25" fmla="*/ 4695515 w 8411558"/>
              <a:gd name="connsiteY25" fmla="*/ 4230944 h 4230944"/>
              <a:gd name="connsiteX26" fmla="*/ 4182458 w 8411558"/>
              <a:gd name="connsiteY26" fmla="*/ 4230944 h 4230944"/>
              <a:gd name="connsiteX27" fmla="*/ 3669402 w 8411558"/>
              <a:gd name="connsiteY27" fmla="*/ 4230944 h 4230944"/>
              <a:gd name="connsiteX28" fmla="*/ 3226308 w 8411558"/>
              <a:gd name="connsiteY28" fmla="*/ 4230944 h 4230944"/>
              <a:gd name="connsiteX29" fmla="*/ 2713252 w 8411558"/>
              <a:gd name="connsiteY29" fmla="*/ 4230944 h 4230944"/>
              <a:gd name="connsiteX30" fmla="*/ 2130233 w 8411558"/>
              <a:gd name="connsiteY30" fmla="*/ 4230944 h 4230944"/>
              <a:gd name="connsiteX31" fmla="*/ 1757101 w 8411558"/>
              <a:gd name="connsiteY31" fmla="*/ 4230944 h 4230944"/>
              <a:gd name="connsiteX32" fmla="*/ 707668 w 8411558"/>
              <a:gd name="connsiteY32" fmla="*/ 4230944 h 4230944"/>
              <a:gd name="connsiteX33" fmla="*/ 0 w 8411558"/>
              <a:gd name="connsiteY33" fmla="*/ 3523276 h 4230944"/>
              <a:gd name="connsiteX34" fmla="*/ 0 w 8411558"/>
              <a:gd name="connsiteY34" fmla="*/ 3016467 h 4230944"/>
              <a:gd name="connsiteX35" fmla="*/ 0 w 8411558"/>
              <a:gd name="connsiteY35" fmla="*/ 2425189 h 4230944"/>
              <a:gd name="connsiteX36" fmla="*/ 0 w 8411558"/>
              <a:gd name="connsiteY36" fmla="*/ 1890223 h 4230944"/>
              <a:gd name="connsiteX37" fmla="*/ 0 w 8411558"/>
              <a:gd name="connsiteY37" fmla="*/ 1355258 h 4230944"/>
              <a:gd name="connsiteX38" fmla="*/ 0 w 8411558"/>
              <a:gd name="connsiteY38" fmla="*/ 707668 h 423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411558" h="4230944" fill="none" extrusionOk="0">
                <a:moveTo>
                  <a:pt x="0" y="707668"/>
                </a:moveTo>
                <a:cubicBezTo>
                  <a:pt x="38546" y="328216"/>
                  <a:pt x="269291" y="57745"/>
                  <a:pt x="707668" y="0"/>
                </a:cubicBezTo>
                <a:cubicBezTo>
                  <a:pt x="966529" y="-84244"/>
                  <a:pt x="1076116" y="46748"/>
                  <a:pt x="1430611" y="0"/>
                </a:cubicBezTo>
                <a:cubicBezTo>
                  <a:pt x="1785106" y="-46748"/>
                  <a:pt x="1967846" y="47564"/>
                  <a:pt x="2153554" y="0"/>
                </a:cubicBezTo>
                <a:cubicBezTo>
                  <a:pt x="2339262" y="-47564"/>
                  <a:pt x="2607170" y="45481"/>
                  <a:pt x="2876497" y="0"/>
                </a:cubicBezTo>
                <a:cubicBezTo>
                  <a:pt x="3145824" y="-45481"/>
                  <a:pt x="3166662" y="4833"/>
                  <a:pt x="3389553" y="0"/>
                </a:cubicBezTo>
                <a:cubicBezTo>
                  <a:pt x="3612444" y="-4833"/>
                  <a:pt x="3576719" y="19645"/>
                  <a:pt x="3762685" y="0"/>
                </a:cubicBezTo>
                <a:cubicBezTo>
                  <a:pt x="3948651" y="-19645"/>
                  <a:pt x="4010922" y="7914"/>
                  <a:pt x="4205779" y="0"/>
                </a:cubicBezTo>
                <a:cubicBezTo>
                  <a:pt x="4400636" y="-7914"/>
                  <a:pt x="4435556" y="9859"/>
                  <a:pt x="4578911" y="0"/>
                </a:cubicBezTo>
                <a:cubicBezTo>
                  <a:pt x="4722266" y="-9859"/>
                  <a:pt x="4873637" y="21632"/>
                  <a:pt x="5161929" y="0"/>
                </a:cubicBezTo>
                <a:cubicBezTo>
                  <a:pt x="5450221" y="-21632"/>
                  <a:pt x="5400312" y="8303"/>
                  <a:pt x="5535061" y="0"/>
                </a:cubicBezTo>
                <a:cubicBezTo>
                  <a:pt x="5669810" y="-8303"/>
                  <a:pt x="5726590" y="10005"/>
                  <a:pt x="5908193" y="0"/>
                </a:cubicBezTo>
                <a:cubicBezTo>
                  <a:pt x="6089796" y="-10005"/>
                  <a:pt x="6370888" y="8689"/>
                  <a:pt x="6631136" y="0"/>
                </a:cubicBezTo>
                <a:cubicBezTo>
                  <a:pt x="6891384" y="-8689"/>
                  <a:pt x="7363853" y="106986"/>
                  <a:pt x="7703890" y="0"/>
                </a:cubicBezTo>
                <a:cubicBezTo>
                  <a:pt x="8065461" y="45600"/>
                  <a:pt x="8412837" y="220799"/>
                  <a:pt x="8411558" y="707668"/>
                </a:cubicBezTo>
                <a:cubicBezTo>
                  <a:pt x="8448385" y="907925"/>
                  <a:pt x="8350175" y="1029208"/>
                  <a:pt x="8411558" y="1327102"/>
                </a:cubicBezTo>
                <a:cubicBezTo>
                  <a:pt x="8472941" y="1624996"/>
                  <a:pt x="8380448" y="1763133"/>
                  <a:pt x="8411558" y="1918379"/>
                </a:cubicBezTo>
                <a:cubicBezTo>
                  <a:pt x="8442668" y="2073625"/>
                  <a:pt x="8407096" y="2271354"/>
                  <a:pt x="8411558" y="2425189"/>
                </a:cubicBezTo>
                <a:cubicBezTo>
                  <a:pt x="8416020" y="2579024"/>
                  <a:pt x="8390431" y="3005724"/>
                  <a:pt x="8411558" y="3523276"/>
                </a:cubicBezTo>
                <a:cubicBezTo>
                  <a:pt x="8332253" y="3912137"/>
                  <a:pt x="8087143" y="4282464"/>
                  <a:pt x="7703890" y="4230944"/>
                </a:cubicBezTo>
                <a:cubicBezTo>
                  <a:pt x="7538639" y="4244337"/>
                  <a:pt x="7375099" y="4194736"/>
                  <a:pt x="7190834" y="4230944"/>
                </a:cubicBezTo>
                <a:cubicBezTo>
                  <a:pt x="7006569" y="4267152"/>
                  <a:pt x="6857574" y="4208127"/>
                  <a:pt x="6747740" y="4230944"/>
                </a:cubicBezTo>
                <a:cubicBezTo>
                  <a:pt x="6637906" y="4253761"/>
                  <a:pt x="6311514" y="4156926"/>
                  <a:pt x="6094759" y="4230944"/>
                </a:cubicBezTo>
                <a:cubicBezTo>
                  <a:pt x="5878004" y="4304962"/>
                  <a:pt x="5769511" y="4186474"/>
                  <a:pt x="5651665" y="4230944"/>
                </a:cubicBezTo>
                <a:cubicBezTo>
                  <a:pt x="5533819" y="4275414"/>
                  <a:pt x="5311570" y="4230568"/>
                  <a:pt x="5138609" y="4230944"/>
                </a:cubicBezTo>
                <a:cubicBezTo>
                  <a:pt x="4965648" y="4231320"/>
                  <a:pt x="4876234" y="4212015"/>
                  <a:pt x="4695515" y="4230944"/>
                </a:cubicBezTo>
                <a:cubicBezTo>
                  <a:pt x="4514796" y="4249873"/>
                  <a:pt x="4362897" y="4185680"/>
                  <a:pt x="4182458" y="4230944"/>
                </a:cubicBezTo>
                <a:cubicBezTo>
                  <a:pt x="4002019" y="4276208"/>
                  <a:pt x="3889829" y="4188025"/>
                  <a:pt x="3669402" y="4230944"/>
                </a:cubicBezTo>
                <a:cubicBezTo>
                  <a:pt x="3448975" y="4273863"/>
                  <a:pt x="3369632" y="4178409"/>
                  <a:pt x="3226308" y="4230944"/>
                </a:cubicBezTo>
                <a:cubicBezTo>
                  <a:pt x="3082984" y="4283479"/>
                  <a:pt x="2832637" y="4216809"/>
                  <a:pt x="2713252" y="4230944"/>
                </a:cubicBezTo>
                <a:cubicBezTo>
                  <a:pt x="2593867" y="4245079"/>
                  <a:pt x="2374639" y="4182650"/>
                  <a:pt x="2130233" y="4230944"/>
                </a:cubicBezTo>
                <a:cubicBezTo>
                  <a:pt x="1885827" y="4279238"/>
                  <a:pt x="1865261" y="4210431"/>
                  <a:pt x="1757101" y="4230944"/>
                </a:cubicBezTo>
                <a:cubicBezTo>
                  <a:pt x="1648941" y="4251457"/>
                  <a:pt x="1061726" y="4182252"/>
                  <a:pt x="707668" y="4230944"/>
                </a:cubicBezTo>
                <a:cubicBezTo>
                  <a:pt x="415870" y="4246014"/>
                  <a:pt x="24940" y="3856590"/>
                  <a:pt x="0" y="3523276"/>
                </a:cubicBezTo>
                <a:cubicBezTo>
                  <a:pt x="-9366" y="3400012"/>
                  <a:pt x="32926" y="3230989"/>
                  <a:pt x="0" y="3016467"/>
                </a:cubicBezTo>
                <a:cubicBezTo>
                  <a:pt x="-32926" y="2801945"/>
                  <a:pt x="56451" y="2665697"/>
                  <a:pt x="0" y="2425189"/>
                </a:cubicBezTo>
                <a:cubicBezTo>
                  <a:pt x="-56451" y="2184681"/>
                  <a:pt x="23397" y="2031253"/>
                  <a:pt x="0" y="1890223"/>
                </a:cubicBezTo>
                <a:cubicBezTo>
                  <a:pt x="-23397" y="1749193"/>
                  <a:pt x="38847" y="1489418"/>
                  <a:pt x="0" y="1355258"/>
                </a:cubicBezTo>
                <a:cubicBezTo>
                  <a:pt x="-38847" y="1221099"/>
                  <a:pt x="50440" y="990146"/>
                  <a:pt x="0" y="707668"/>
                </a:cubicBezTo>
                <a:close/>
              </a:path>
              <a:path w="8411558" h="4230944" stroke="0" extrusionOk="0">
                <a:moveTo>
                  <a:pt x="0" y="707668"/>
                </a:moveTo>
                <a:cubicBezTo>
                  <a:pt x="61593" y="364530"/>
                  <a:pt x="243643" y="-87465"/>
                  <a:pt x="707668" y="0"/>
                </a:cubicBezTo>
                <a:cubicBezTo>
                  <a:pt x="869734" y="-17367"/>
                  <a:pt x="1004190" y="17748"/>
                  <a:pt x="1080800" y="0"/>
                </a:cubicBezTo>
                <a:cubicBezTo>
                  <a:pt x="1157410" y="-17748"/>
                  <a:pt x="1302767" y="9092"/>
                  <a:pt x="1523894" y="0"/>
                </a:cubicBezTo>
                <a:cubicBezTo>
                  <a:pt x="1745021" y="-9092"/>
                  <a:pt x="1819075" y="1151"/>
                  <a:pt x="2106912" y="0"/>
                </a:cubicBezTo>
                <a:cubicBezTo>
                  <a:pt x="2394749" y="-1151"/>
                  <a:pt x="2629273" y="40264"/>
                  <a:pt x="2829855" y="0"/>
                </a:cubicBezTo>
                <a:cubicBezTo>
                  <a:pt x="3030437" y="-40264"/>
                  <a:pt x="3032513" y="19663"/>
                  <a:pt x="3202987" y="0"/>
                </a:cubicBezTo>
                <a:cubicBezTo>
                  <a:pt x="3373461" y="-19663"/>
                  <a:pt x="3568948" y="74301"/>
                  <a:pt x="3855968" y="0"/>
                </a:cubicBezTo>
                <a:cubicBezTo>
                  <a:pt x="4142988" y="-74301"/>
                  <a:pt x="4134536" y="5635"/>
                  <a:pt x="4229100" y="0"/>
                </a:cubicBezTo>
                <a:cubicBezTo>
                  <a:pt x="4323664" y="-5635"/>
                  <a:pt x="4492640" y="57303"/>
                  <a:pt x="4742156" y="0"/>
                </a:cubicBezTo>
                <a:cubicBezTo>
                  <a:pt x="4991672" y="-57303"/>
                  <a:pt x="5022459" y="3370"/>
                  <a:pt x="5115288" y="0"/>
                </a:cubicBezTo>
                <a:cubicBezTo>
                  <a:pt x="5208117" y="-3370"/>
                  <a:pt x="5601465" y="6091"/>
                  <a:pt x="5838231" y="0"/>
                </a:cubicBezTo>
                <a:cubicBezTo>
                  <a:pt x="6074997" y="-6091"/>
                  <a:pt x="6230784" y="1730"/>
                  <a:pt x="6351287" y="0"/>
                </a:cubicBezTo>
                <a:cubicBezTo>
                  <a:pt x="6471790" y="-1730"/>
                  <a:pt x="6686682" y="56830"/>
                  <a:pt x="6934306" y="0"/>
                </a:cubicBezTo>
                <a:cubicBezTo>
                  <a:pt x="7181930" y="-56830"/>
                  <a:pt x="7414115" y="28244"/>
                  <a:pt x="7703890" y="0"/>
                </a:cubicBezTo>
                <a:cubicBezTo>
                  <a:pt x="8011542" y="12791"/>
                  <a:pt x="8315339" y="375892"/>
                  <a:pt x="8411558" y="707668"/>
                </a:cubicBezTo>
                <a:cubicBezTo>
                  <a:pt x="8465689" y="957038"/>
                  <a:pt x="8350785" y="1085253"/>
                  <a:pt x="8411558" y="1214477"/>
                </a:cubicBezTo>
                <a:cubicBezTo>
                  <a:pt x="8472331" y="1343701"/>
                  <a:pt x="8347675" y="1558768"/>
                  <a:pt x="8411558" y="1777599"/>
                </a:cubicBezTo>
                <a:cubicBezTo>
                  <a:pt x="8475441" y="1996430"/>
                  <a:pt x="8353375" y="2210858"/>
                  <a:pt x="8411558" y="2368877"/>
                </a:cubicBezTo>
                <a:cubicBezTo>
                  <a:pt x="8469741" y="2526896"/>
                  <a:pt x="8382097" y="2744927"/>
                  <a:pt x="8411558" y="2903842"/>
                </a:cubicBezTo>
                <a:cubicBezTo>
                  <a:pt x="8441019" y="3062757"/>
                  <a:pt x="8408390" y="3341574"/>
                  <a:pt x="8411558" y="3523276"/>
                </a:cubicBezTo>
                <a:cubicBezTo>
                  <a:pt x="8378650" y="3895964"/>
                  <a:pt x="8078961" y="4252868"/>
                  <a:pt x="7703890" y="4230944"/>
                </a:cubicBezTo>
                <a:cubicBezTo>
                  <a:pt x="7520629" y="4282217"/>
                  <a:pt x="7476329" y="4227364"/>
                  <a:pt x="7260796" y="4230944"/>
                </a:cubicBezTo>
                <a:cubicBezTo>
                  <a:pt x="7045263" y="4234524"/>
                  <a:pt x="6820628" y="4205717"/>
                  <a:pt x="6607815" y="4230944"/>
                </a:cubicBezTo>
                <a:cubicBezTo>
                  <a:pt x="6395002" y="4256171"/>
                  <a:pt x="6342271" y="4203100"/>
                  <a:pt x="6094759" y="4230944"/>
                </a:cubicBezTo>
                <a:cubicBezTo>
                  <a:pt x="5847247" y="4258788"/>
                  <a:pt x="5700304" y="4200237"/>
                  <a:pt x="5581703" y="4230944"/>
                </a:cubicBezTo>
                <a:cubicBezTo>
                  <a:pt x="5463102" y="4261651"/>
                  <a:pt x="5175909" y="4200939"/>
                  <a:pt x="5068646" y="4230944"/>
                </a:cubicBezTo>
                <a:cubicBezTo>
                  <a:pt x="4961383" y="4260949"/>
                  <a:pt x="4600650" y="4172609"/>
                  <a:pt x="4415666" y="4230944"/>
                </a:cubicBezTo>
                <a:cubicBezTo>
                  <a:pt x="4230682" y="4289279"/>
                  <a:pt x="3911274" y="4166863"/>
                  <a:pt x="3692723" y="4230944"/>
                </a:cubicBezTo>
                <a:cubicBezTo>
                  <a:pt x="3474172" y="4295025"/>
                  <a:pt x="3339991" y="4212563"/>
                  <a:pt x="3039742" y="4230944"/>
                </a:cubicBezTo>
                <a:cubicBezTo>
                  <a:pt x="2739493" y="4249325"/>
                  <a:pt x="2690034" y="4215718"/>
                  <a:pt x="2596648" y="4230944"/>
                </a:cubicBezTo>
                <a:cubicBezTo>
                  <a:pt x="2503262" y="4246170"/>
                  <a:pt x="2362104" y="4193317"/>
                  <a:pt x="2223516" y="4230944"/>
                </a:cubicBezTo>
                <a:cubicBezTo>
                  <a:pt x="2084928" y="4268571"/>
                  <a:pt x="2010063" y="4227596"/>
                  <a:pt x="1850384" y="4230944"/>
                </a:cubicBezTo>
                <a:cubicBezTo>
                  <a:pt x="1690705" y="4234292"/>
                  <a:pt x="1605514" y="4190135"/>
                  <a:pt x="1477252" y="4230944"/>
                </a:cubicBezTo>
                <a:cubicBezTo>
                  <a:pt x="1348990" y="4271753"/>
                  <a:pt x="901288" y="4215969"/>
                  <a:pt x="707668" y="4230944"/>
                </a:cubicBezTo>
                <a:cubicBezTo>
                  <a:pt x="252874" y="4266299"/>
                  <a:pt x="-81901" y="3866404"/>
                  <a:pt x="0" y="3523276"/>
                </a:cubicBezTo>
                <a:cubicBezTo>
                  <a:pt x="-25486" y="3242312"/>
                  <a:pt x="42991" y="3039564"/>
                  <a:pt x="0" y="2903842"/>
                </a:cubicBezTo>
                <a:cubicBezTo>
                  <a:pt x="-42991" y="2768120"/>
                  <a:pt x="50931" y="2577098"/>
                  <a:pt x="0" y="2340721"/>
                </a:cubicBezTo>
                <a:cubicBezTo>
                  <a:pt x="-50931" y="2104344"/>
                  <a:pt x="2376" y="2004717"/>
                  <a:pt x="0" y="1833911"/>
                </a:cubicBezTo>
                <a:cubicBezTo>
                  <a:pt x="-2376" y="1663105"/>
                  <a:pt x="55752" y="1503079"/>
                  <a:pt x="0" y="1355258"/>
                </a:cubicBezTo>
                <a:cubicBezTo>
                  <a:pt x="-55752" y="1207437"/>
                  <a:pt x="60199" y="986395"/>
                  <a:pt x="0" y="707668"/>
                </a:cubicBezTo>
                <a:close/>
              </a:path>
            </a:pathLst>
          </a:custGeom>
          <a:solidFill>
            <a:srgbClr val="C3FDEB"/>
          </a:solidFill>
          <a:ln w="76200">
            <a:solidFill>
              <a:srgbClr val="C3FDE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1672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91B884-CCF6-4985-9BB0-3F48311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遇到的問題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58EFC5-B418-4DBC-9B9A-8E562D3EA92F}"/>
              </a:ext>
            </a:extLst>
          </p:cNvPr>
          <p:cNvSpPr txBox="1"/>
          <p:nvPr/>
        </p:nvSpPr>
        <p:spPr>
          <a:xfrm>
            <a:off x="2501604" y="2229241"/>
            <a:ext cx="7211683" cy="372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原本的組別手環在其他同學那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遇到許多沒有辦法解決的問題，幾乎沒有進度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剛好又遇到媽媽要住院開刀，沒時間參與小組討論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索性就退出原本的組別，自己一組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因為如此，我沒有手環可以操作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就算有手環，恐怕還是有許多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沒辦法解決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最後我想到，手機上也有加速度針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所以就用手機的加速度感測作為替代手環的功能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56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E52AA2-95FF-4605-A5A0-A2DB6892AF13}"/>
              </a:ext>
            </a:extLst>
          </p:cNvPr>
          <p:cNvSpPr/>
          <p:nvPr/>
        </p:nvSpPr>
        <p:spPr>
          <a:xfrm>
            <a:off x="537873" y="5912728"/>
            <a:ext cx="1800000" cy="91551"/>
          </a:xfrm>
          <a:custGeom>
            <a:avLst/>
            <a:gdLst>
              <a:gd name="connsiteX0" fmla="*/ 0 w 1800000"/>
              <a:gd name="connsiteY0" fmla="*/ 45776 h 91551"/>
              <a:gd name="connsiteX1" fmla="*/ 45776 w 1800000"/>
              <a:gd name="connsiteY1" fmla="*/ 0 h 91551"/>
              <a:gd name="connsiteX2" fmla="*/ 581090 w 1800000"/>
              <a:gd name="connsiteY2" fmla="*/ 0 h 91551"/>
              <a:gd name="connsiteX3" fmla="*/ 1150573 w 1800000"/>
              <a:gd name="connsiteY3" fmla="*/ 0 h 91551"/>
              <a:gd name="connsiteX4" fmla="*/ 1754225 w 1800000"/>
              <a:gd name="connsiteY4" fmla="*/ 0 h 91551"/>
              <a:gd name="connsiteX5" fmla="*/ 1800001 w 1800000"/>
              <a:gd name="connsiteY5" fmla="*/ 45776 h 91551"/>
              <a:gd name="connsiteX6" fmla="*/ 1800000 w 1800000"/>
              <a:gd name="connsiteY6" fmla="*/ 45776 h 91551"/>
              <a:gd name="connsiteX7" fmla="*/ 1754224 w 1800000"/>
              <a:gd name="connsiteY7" fmla="*/ 91552 h 91551"/>
              <a:gd name="connsiteX8" fmla="*/ 1201826 w 1800000"/>
              <a:gd name="connsiteY8" fmla="*/ 91552 h 91551"/>
              <a:gd name="connsiteX9" fmla="*/ 598174 w 1800000"/>
              <a:gd name="connsiteY9" fmla="*/ 91551 h 91551"/>
              <a:gd name="connsiteX10" fmla="*/ 45776 w 1800000"/>
              <a:gd name="connsiteY10" fmla="*/ 91551 h 91551"/>
              <a:gd name="connsiteX11" fmla="*/ 0 w 1800000"/>
              <a:gd name="connsiteY11" fmla="*/ 45775 h 91551"/>
              <a:gd name="connsiteX12" fmla="*/ 0 w 1800000"/>
              <a:gd name="connsiteY12" fmla="*/ 45776 h 9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91551" fill="none" extrusionOk="0">
                <a:moveTo>
                  <a:pt x="0" y="45776"/>
                </a:moveTo>
                <a:cubicBezTo>
                  <a:pt x="305" y="28060"/>
                  <a:pt x="23636" y="3307"/>
                  <a:pt x="45776" y="0"/>
                </a:cubicBezTo>
                <a:cubicBezTo>
                  <a:pt x="247812" y="-61011"/>
                  <a:pt x="466356" y="46486"/>
                  <a:pt x="581090" y="0"/>
                </a:cubicBezTo>
                <a:cubicBezTo>
                  <a:pt x="695824" y="-46486"/>
                  <a:pt x="867994" y="32881"/>
                  <a:pt x="1150573" y="0"/>
                </a:cubicBezTo>
                <a:cubicBezTo>
                  <a:pt x="1433152" y="-32881"/>
                  <a:pt x="1455852" y="42850"/>
                  <a:pt x="1754225" y="0"/>
                </a:cubicBezTo>
                <a:cubicBezTo>
                  <a:pt x="1782210" y="-2663"/>
                  <a:pt x="1805395" y="22965"/>
                  <a:pt x="1800001" y="45776"/>
                </a:cubicBezTo>
                <a:lnTo>
                  <a:pt x="1800000" y="45776"/>
                </a:lnTo>
                <a:cubicBezTo>
                  <a:pt x="1801458" y="69097"/>
                  <a:pt x="1776863" y="92759"/>
                  <a:pt x="1754224" y="91552"/>
                </a:cubicBezTo>
                <a:cubicBezTo>
                  <a:pt x="1557297" y="146246"/>
                  <a:pt x="1469594" y="81242"/>
                  <a:pt x="1201826" y="91552"/>
                </a:cubicBezTo>
                <a:cubicBezTo>
                  <a:pt x="934058" y="101861"/>
                  <a:pt x="748017" y="53211"/>
                  <a:pt x="598174" y="91551"/>
                </a:cubicBezTo>
                <a:cubicBezTo>
                  <a:pt x="448331" y="129891"/>
                  <a:pt x="219117" y="42761"/>
                  <a:pt x="45776" y="91551"/>
                </a:cubicBezTo>
                <a:cubicBezTo>
                  <a:pt x="21555" y="97334"/>
                  <a:pt x="632" y="67194"/>
                  <a:pt x="0" y="45775"/>
                </a:cubicBezTo>
                <a:lnTo>
                  <a:pt x="0" y="45776"/>
                </a:lnTo>
                <a:close/>
              </a:path>
              <a:path w="1800000" h="91551" stroke="0" extrusionOk="0">
                <a:moveTo>
                  <a:pt x="0" y="45776"/>
                </a:moveTo>
                <a:cubicBezTo>
                  <a:pt x="3286" y="23039"/>
                  <a:pt x="17875" y="-3131"/>
                  <a:pt x="45776" y="0"/>
                </a:cubicBezTo>
                <a:cubicBezTo>
                  <a:pt x="261059" y="-43911"/>
                  <a:pt x="340285" y="30621"/>
                  <a:pt x="564006" y="0"/>
                </a:cubicBezTo>
                <a:cubicBezTo>
                  <a:pt x="787727" y="-30621"/>
                  <a:pt x="985777" y="30192"/>
                  <a:pt x="1099320" y="0"/>
                </a:cubicBezTo>
                <a:cubicBezTo>
                  <a:pt x="1212863" y="-30192"/>
                  <a:pt x="1438025" y="6031"/>
                  <a:pt x="1754225" y="0"/>
                </a:cubicBezTo>
                <a:cubicBezTo>
                  <a:pt x="1778060" y="4770"/>
                  <a:pt x="1802919" y="21969"/>
                  <a:pt x="1800001" y="45776"/>
                </a:cubicBezTo>
                <a:lnTo>
                  <a:pt x="1800000" y="45776"/>
                </a:lnTo>
                <a:cubicBezTo>
                  <a:pt x="1802705" y="72217"/>
                  <a:pt x="1783284" y="89694"/>
                  <a:pt x="1754224" y="91552"/>
                </a:cubicBezTo>
                <a:cubicBezTo>
                  <a:pt x="1617718" y="146834"/>
                  <a:pt x="1437074" y="50620"/>
                  <a:pt x="1184741" y="91552"/>
                </a:cubicBezTo>
                <a:cubicBezTo>
                  <a:pt x="932408" y="132484"/>
                  <a:pt x="869285" y="62821"/>
                  <a:pt x="649428" y="91551"/>
                </a:cubicBezTo>
                <a:cubicBezTo>
                  <a:pt x="429571" y="120281"/>
                  <a:pt x="338902" y="82781"/>
                  <a:pt x="45776" y="91551"/>
                </a:cubicBezTo>
                <a:cubicBezTo>
                  <a:pt x="19977" y="84064"/>
                  <a:pt x="-2316" y="71527"/>
                  <a:pt x="0" y="45775"/>
                </a:cubicBezTo>
                <a:lnTo>
                  <a:pt x="0" y="45776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873" y="5728807"/>
            <a:ext cx="2553607" cy="69010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399AC-5D37-48EE-B929-1CE10F31180F}"/>
              </a:ext>
            </a:extLst>
          </p:cNvPr>
          <p:cNvSpPr txBox="1"/>
          <p:nvPr/>
        </p:nvSpPr>
        <p:spPr>
          <a:xfrm>
            <a:off x="537873" y="6214199"/>
            <a:ext cx="5060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移動端控制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觸控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&amp;Z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軸加速度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F68EC3-EE6E-4DE6-B1D9-A94486E4E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0" t="39623" r="45307" b="35094"/>
          <a:stretch/>
        </p:blipFill>
        <p:spPr>
          <a:xfrm>
            <a:off x="1804941" y="1713599"/>
            <a:ext cx="8582118" cy="26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5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BE316039-819F-49AF-AE5C-99B226B58DB4}"/>
              </a:ext>
            </a:extLst>
          </p:cNvPr>
          <p:cNvSpPr/>
          <p:nvPr/>
        </p:nvSpPr>
        <p:spPr>
          <a:xfrm>
            <a:off x="4466756" y="1186444"/>
            <a:ext cx="3258488" cy="198000"/>
          </a:xfrm>
          <a:custGeom>
            <a:avLst/>
            <a:gdLst>
              <a:gd name="connsiteX0" fmla="*/ 0 w 3258488"/>
              <a:gd name="connsiteY0" fmla="*/ 99000 h 198000"/>
              <a:gd name="connsiteX1" fmla="*/ 99000 w 3258488"/>
              <a:gd name="connsiteY1" fmla="*/ 0 h 198000"/>
              <a:gd name="connsiteX2" fmla="*/ 578476 w 3258488"/>
              <a:gd name="connsiteY2" fmla="*/ 0 h 198000"/>
              <a:gd name="connsiteX3" fmla="*/ 1027348 w 3258488"/>
              <a:gd name="connsiteY3" fmla="*/ 0 h 198000"/>
              <a:gd name="connsiteX4" fmla="*/ 1598639 w 3258488"/>
              <a:gd name="connsiteY4" fmla="*/ 0 h 198000"/>
              <a:gd name="connsiteX5" fmla="*/ 2047511 w 3258488"/>
              <a:gd name="connsiteY5" fmla="*/ 0 h 198000"/>
              <a:gd name="connsiteX6" fmla="*/ 2557592 w 3258488"/>
              <a:gd name="connsiteY6" fmla="*/ 0 h 198000"/>
              <a:gd name="connsiteX7" fmla="*/ 3159488 w 3258488"/>
              <a:gd name="connsiteY7" fmla="*/ 0 h 198000"/>
              <a:gd name="connsiteX8" fmla="*/ 3258488 w 3258488"/>
              <a:gd name="connsiteY8" fmla="*/ 99000 h 198000"/>
              <a:gd name="connsiteX9" fmla="*/ 3258488 w 3258488"/>
              <a:gd name="connsiteY9" fmla="*/ 99000 h 198000"/>
              <a:gd name="connsiteX10" fmla="*/ 3159488 w 3258488"/>
              <a:gd name="connsiteY10" fmla="*/ 198000 h 198000"/>
              <a:gd name="connsiteX11" fmla="*/ 2588197 w 3258488"/>
              <a:gd name="connsiteY11" fmla="*/ 198000 h 198000"/>
              <a:gd name="connsiteX12" fmla="*/ 2047511 w 3258488"/>
              <a:gd name="connsiteY12" fmla="*/ 198000 h 198000"/>
              <a:gd name="connsiteX13" fmla="*/ 1598639 w 3258488"/>
              <a:gd name="connsiteY13" fmla="*/ 198000 h 198000"/>
              <a:gd name="connsiteX14" fmla="*/ 1180372 w 3258488"/>
              <a:gd name="connsiteY14" fmla="*/ 198000 h 198000"/>
              <a:gd name="connsiteX15" fmla="*/ 762106 w 3258488"/>
              <a:gd name="connsiteY15" fmla="*/ 198000 h 198000"/>
              <a:gd name="connsiteX16" fmla="*/ 99000 w 3258488"/>
              <a:gd name="connsiteY16" fmla="*/ 198000 h 198000"/>
              <a:gd name="connsiteX17" fmla="*/ 0 w 3258488"/>
              <a:gd name="connsiteY17" fmla="*/ 99000 h 1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58488" h="198000" fill="none" extrusionOk="0">
                <a:moveTo>
                  <a:pt x="0" y="99000"/>
                </a:moveTo>
                <a:cubicBezTo>
                  <a:pt x="11087" y="35090"/>
                  <a:pt x="34053" y="-499"/>
                  <a:pt x="99000" y="0"/>
                </a:cubicBezTo>
                <a:cubicBezTo>
                  <a:pt x="216567" y="-34833"/>
                  <a:pt x="388547" y="33503"/>
                  <a:pt x="578476" y="0"/>
                </a:cubicBezTo>
                <a:cubicBezTo>
                  <a:pt x="768405" y="-33503"/>
                  <a:pt x="897057" y="49616"/>
                  <a:pt x="1027348" y="0"/>
                </a:cubicBezTo>
                <a:cubicBezTo>
                  <a:pt x="1157639" y="-49616"/>
                  <a:pt x="1400797" y="13077"/>
                  <a:pt x="1598639" y="0"/>
                </a:cubicBezTo>
                <a:cubicBezTo>
                  <a:pt x="1796481" y="-13077"/>
                  <a:pt x="1839283" y="17316"/>
                  <a:pt x="2047511" y="0"/>
                </a:cubicBezTo>
                <a:cubicBezTo>
                  <a:pt x="2255739" y="-17316"/>
                  <a:pt x="2352786" y="36722"/>
                  <a:pt x="2557592" y="0"/>
                </a:cubicBezTo>
                <a:cubicBezTo>
                  <a:pt x="2762398" y="-36722"/>
                  <a:pt x="2945454" y="2207"/>
                  <a:pt x="3159488" y="0"/>
                </a:cubicBezTo>
                <a:cubicBezTo>
                  <a:pt x="3224500" y="-12069"/>
                  <a:pt x="3260272" y="43271"/>
                  <a:pt x="3258488" y="99000"/>
                </a:cubicBezTo>
                <a:lnTo>
                  <a:pt x="3258488" y="99000"/>
                </a:lnTo>
                <a:cubicBezTo>
                  <a:pt x="3263085" y="157611"/>
                  <a:pt x="3207182" y="202109"/>
                  <a:pt x="3159488" y="198000"/>
                </a:cubicBezTo>
                <a:cubicBezTo>
                  <a:pt x="2934449" y="200623"/>
                  <a:pt x="2713032" y="174089"/>
                  <a:pt x="2588197" y="198000"/>
                </a:cubicBezTo>
                <a:cubicBezTo>
                  <a:pt x="2463362" y="221911"/>
                  <a:pt x="2291859" y="192080"/>
                  <a:pt x="2047511" y="198000"/>
                </a:cubicBezTo>
                <a:cubicBezTo>
                  <a:pt x="1803163" y="203920"/>
                  <a:pt x="1722307" y="152663"/>
                  <a:pt x="1598639" y="198000"/>
                </a:cubicBezTo>
                <a:cubicBezTo>
                  <a:pt x="1474971" y="243337"/>
                  <a:pt x="1350506" y="181364"/>
                  <a:pt x="1180372" y="198000"/>
                </a:cubicBezTo>
                <a:cubicBezTo>
                  <a:pt x="1010238" y="214636"/>
                  <a:pt x="847496" y="177215"/>
                  <a:pt x="762106" y="198000"/>
                </a:cubicBezTo>
                <a:cubicBezTo>
                  <a:pt x="676716" y="218785"/>
                  <a:pt x="249356" y="135951"/>
                  <a:pt x="99000" y="198000"/>
                </a:cubicBezTo>
                <a:cubicBezTo>
                  <a:pt x="41459" y="209454"/>
                  <a:pt x="3044" y="155695"/>
                  <a:pt x="0" y="99000"/>
                </a:cubicBezTo>
                <a:close/>
              </a:path>
              <a:path w="3258488" h="198000" stroke="0" extrusionOk="0">
                <a:moveTo>
                  <a:pt x="0" y="99000"/>
                </a:moveTo>
                <a:cubicBezTo>
                  <a:pt x="1974" y="45853"/>
                  <a:pt x="36778" y="-9017"/>
                  <a:pt x="99000" y="0"/>
                </a:cubicBezTo>
                <a:cubicBezTo>
                  <a:pt x="275966" y="-10684"/>
                  <a:pt x="369900" y="233"/>
                  <a:pt x="517267" y="0"/>
                </a:cubicBezTo>
                <a:cubicBezTo>
                  <a:pt x="664634" y="-233"/>
                  <a:pt x="848719" y="27989"/>
                  <a:pt x="966138" y="0"/>
                </a:cubicBezTo>
                <a:cubicBezTo>
                  <a:pt x="1083557" y="-27989"/>
                  <a:pt x="1288301" y="5471"/>
                  <a:pt x="1476220" y="0"/>
                </a:cubicBezTo>
                <a:cubicBezTo>
                  <a:pt x="1664139" y="-5471"/>
                  <a:pt x="1894584" y="38416"/>
                  <a:pt x="2047511" y="0"/>
                </a:cubicBezTo>
                <a:cubicBezTo>
                  <a:pt x="2200438" y="-38416"/>
                  <a:pt x="2381098" y="29684"/>
                  <a:pt x="2465777" y="0"/>
                </a:cubicBezTo>
                <a:cubicBezTo>
                  <a:pt x="2550456" y="-29684"/>
                  <a:pt x="2869127" y="52486"/>
                  <a:pt x="3159488" y="0"/>
                </a:cubicBezTo>
                <a:cubicBezTo>
                  <a:pt x="3210980" y="-78"/>
                  <a:pt x="3264474" y="49052"/>
                  <a:pt x="3258488" y="99000"/>
                </a:cubicBezTo>
                <a:lnTo>
                  <a:pt x="3258488" y="99000"/>
                </a:lnTo>
                <a:cubicBezTo>
                  <a:pt x="3246358" y="154707"/>
                  <a:pt x="3211908" y="191955"/>
                  <a:pt x="3159488" y="198000"/>
                </a:cubicBezTo>
                <a:cubicBezTo>
                  <a:pt x="2934639" y="246319"/>
                  <a:pt x="2815222" y="194703"/>
                  <a:pt x="2680012" y="198000"/>
                </a:cubicBezTo>
                <a:cubicBezTo>
                  <a:pt x="2544802" y="201297"/>
                  <a:pt x="2327125" y="172249"/>
                  <a:pt x="2231140" y="198000"/>
                </a:cubicBezTo>
                <a:cubicBezTo>
                  <a:pt x="2135155" y="223751"/>
                  <a:pt x="1981766" y="186856"/>
                  <a:pt x="1751664" y="198000"/>
                </a:cubicBezTo>
                <a:cubicBezTo>
                  <a:pt x="1521562" y="209144"/>
                  <a:pt x="1361081" y="174548"/>
                  <a:pt x="1241582" y="198000"/>
                </a:cubicBezTo>
                <a:cubicBezTo>
                  <a:pt x="1122083" y="221452"/>
                  <a:pt x="925789" y="186860"/>
                  <a:pt x="762106" y="198000"/>
                </a:cubicBezTo>
                <a:cubicBezTo>
                  <a:pt x="598423" y="209140"/>
                  <a:pt x="231950" y="179559"/>
                  <a:pt x="99000" y="198000"/>
                </a:cubicBezTo>
                <a:cubicBezTo>
                  <a:pt x="32993" y="190346"/>
                  <a:pt x="-481" y="139475"/>
                  <a:pt x="0" y="99000"/>
                </a:cubicBez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E3399AB-0DB1-4535-8C6E-39DA565E19A4}"/>
              </a:ext>
            </a:extLst>
          </p:cNvPr>
          <p:cNvSpPr/>
          <p:nvPr/>
        </p:nvSpPr>
        <p:spPr>
          <a:xfrm>
            <a:off x="1890221" y="1978318"/>
            <a:ext cx="8411558" cy="4230944"/>
          </a:xfrm>
          <a:custGeom>
            <a:avLst/>
            <a:gdLst>
              <a:gd name="connsiteX0" fmla="*/ 0 w 8411558"/>
              <a:gd name="connsiteY0" fmla="*/ 707668 h 4230944"/>
              <a:gd name="connsiteX1" fmla="*/ 707668 w 8411558"/>
              <a:gd name="connsiteY1" fmla="*/ 0 h 4230944"/>
              <a:gd name="connsiteX2" fmla="*/ 1430611 w 8411558"/>
              <a:gd name="connsiteY2" fmla="*/ 0 h 4230944"/>
              <a:gd name="connsiteX3" fmla="*/ 2153554 w 8411558"/>
              <a:gd name="connsiteY3" fmla="*/ 0 h 4230944"/>
              <a:gd name="connsiteX4" fmla="*/ 2876497 w 8411558"/>
              <a:gd name="connsiteY4" fmla="*/ 0 h 4230944"/>
              <a:gd name="connsiteX5" fmla="*/ 3389553 w 8411558"/>
              <a:gd name="connsiteY5" fmla="*/ 0 h 4230944"/>
              <a:gd name="connsiteX6" fmla="*/ 3762685 w 8411558"/>
              <a:gd name="connsiteY6" fmla="*/ 0 h 4230944"/>
              <a:gd name="connsiteX7" fmla="*/ 4205779 w 8411558"/>
              <a:gd name="connsiteY7" fmla="*/ 0 h 4230944"/>
              <a:gd name="connsiteX8" fmla="*/ 4578911 w 8411558"/>
              <a:gd name="connsiteY8" fmla="*/ 0 h 4230944"/>
              <a:gd name="connsiteX9" fmla="*/ 5161929 w 8411558"/>
              <a:gd name="connsiteY9" fmla="*/ 0 h 4230944"/>
              <a:gd name="connsiteX10" fmla="*/ 5535061 w 8411558"/>
              <a:gd name="connsiteY10" fmla="*/ 0 h 4230944"/>
              <a:gd name="connsiteX11" fmla="*/ 5908193 w 8411558"/>
              <a:gd name="connsiteY11" fmla="*/ 0 h 4230944"/>
              <a:gd name="connsiteX12" fmla="*/ 6631136 w 8411558"/>
              <a:gd name="connsiteY12" fmla="*/ 0 h 4230944"/>
              <a:gd name="connsiteX13" fmla="*/ 7703890 w 8411558"/>
              <a:gd name="connsiteY13" fmla="*/ 0 h 4230944"/>
              <a:gd name="connsiteX14" fmla="*/ 8411558 w 8411558"/>
              <a:gd name="connsiteY14" fmla="*/ 707668 h 4230944"/>
              <a:gd name="connsiteX15" fmla="*/ 8411558 w 8411558"/>
              <a:gd name="connsiteY15" fmla="*/ 1327102 h 4230944"/>
              <a:gd name="connsiteX16" fmla="*/ 8411558 w 8411558"/>
              <a:gd name="connsiteY16" fmla="*/ 1918379 h 4230944"/>
              <a:gd name="connsiteX17" fmla="*/ 8411558 w 8411558"/>
              <a:gd name="connsiteY17" fmla="*/ 2425189 h 4230944"/>
              <a:gd name="connsiteX18" fmla="*/ 8411558 w 8411558"/>
              <a:gd name="connsiteY18" fmla="*/ 3523276 h 4230944"/>
              <a:gd name="connsiteX19" fmla="*/ 7703890 w 8411558"/>
              <a:gd name="connsiteY19" fmla="*/ 4230944 h 4230944"/>
              <a:gd name="connsiteX20" fmla="*/ 7190834 w 8411558"/>
              <a:gd name="connsiteY20" fmla="*/ 4230944 h 4230944"/>
              <a:gd name="connsiteX21" fmla="*/ 6747740 w 8411558"/>
              <a:gd name="connsiteY21" fmla="*/ 4230944 h 4230944"/>
              <a:gd name="connsiteX22" fmla="*/ 6094759 w 8411558"/>
              <a:gd name="connsiteY22" fmla="*/ 4230944 h 4230944"/>
              <a:gd name="connsiteX23" fmla="*/ 5651665 w 8411558"/>
              <a:gd name="connsiteY23" fmla="*/ 4230944 h 4230944"/>
              <a:gd name="connsiteX24" fmla="*/ 5138609 w 8411558"/>
              <a:gd name="connsiteY24" fmla="*/ 4230944 h 4230944"/>
              <a:gd name="connsiteX25" fmla="*/ 4695515 w 8411558"/>
              <a:gd name="connsiteY25" fmla="*/ 4230944 h 4230944"/>
              <a:gd name="connsiteX26" fmla="*/ 4182458 w 8411558"/>
              <a:gd name="connsiteY26" fmla="*/ 4230944 h 4230944"/>
              <a:gd name="connsiteX27" fmla="*/ 3669402 w 8411558"/>
              <a:gd name="connsiteY27" fmla="*/ 4230944 h 4230944"/>
              <a:gd name="connsiteX28" fmla="*/ 3226308 w 8411558"/>
              <a:gd name="connsiteY28" fmla="*/ 4230944 h 4230944"/>
              <a:gd name="connsiteX29" fmla="*/ 2713252 w 8411558"/>
              <a:gd name="connsiteY29" fmla="*/ 4230944 h 4230944"/>
              <a:gd name="connsiteX30" fmla="*/ 2130233 w 8411558"/>
              <a:gd name="connsiteY30" fmla="*/ 4230944 h 4230944"/>
              <a:gd name="connsiteX31" fmla="*/ 1757101 w 8411558"/>
              <a:gd name="connsiteY31" fmla="*/ 4230944 h 4230944"/>
              <a:gd name="connsiteX32" fmla="*/ 707668 w 8411558"/>
              <a:gd name="connsiteY32" fmla="*/ 4230944 h 4230944"/>
              <a:gd name="connsiteX33" fmla="*/ 0 w 8411558"/>
              <a:gd name="connsiteY33" fmla="*/ 3523276 h 4230944"/>
              <a:gd name="connsiteX34" fmla="*/ 0 w 8411558"/>
              <a:gd name="connsiteY34" fmla="*/ 3016467 h 4230944"/>
              <a:gd name="connsiteX35" fmla="*/ 0 w 8411558"/>
              <a:gd name="connsiteY35" fmla="*/ 2425189 h 4230944"/>
              <a:gd name="connsiteX36" fmla="*/ 0 w 8411558"/>
              <a:gd name="connsiteY36" fmla="*/ 1890223 h 4230944"/>
              <a:gd name="connsiteX37" fmla="*/ 0 w 8411558"/>
              <a:gd name="connsiteY37" fmla="*/ 1355258 h 4230944"/>
              <a:gd name="connsiteX38" fmla="*/ 0 w 8411558"/>
              <a:gd name="connsiteY38" fmla="*/ 707668 h 423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411558" h="4230944" fill="none" extrusionOk="0">
                <a:moveTo>
                  <a:pt x="0" y="707668"/>
                </a:moveTo>
                <a:cubicBezTo>
                  <a:pt x="38546" y="328216"/>
                  <a:pt x="269291" y="57745"/>
                  <a:pt x="707668" y="0"/>
                </a:cubicBezTo>
                <a:cubicBezTo>
                  <a:pt x="966529" y="-84244"/>
                  <a:pt x="1076116" y="46748"/>
                  <a:pt x="1430611" y="0"/>
                </a:cubicBezTo>
                <a:cubicBezTo>
                  <a:pt x="1785106" y="-46748"/>
                  <a:pt x="1967846" y="47564"/>
                  <a:pt x="2153554" y="0"/>
                </a:cubicBezTo>
                <a:cubicBezTo>
                  <a:pt x="2339262" y="-47564"/>
                  <a:pt x="2607170" y="45481"/>
                  <a:pt x="2876497" y="0"/>
                </a:cubicBezTo>
                <a:cubicBezTo>
                  <a:pt x="3145824" y="-45481"/>
                  <a:pt x="3166662" y="4833"/>
                  <a:pt x="3389553" y="0"/>
                </a:cubicBezTo>
                <a:cubicBezTo>
                  <a:pt x="3612444" y="-4833"/>
                  <a:pt x="3576719" y="19645"/>
                  <a:pt x="3762685" y="0"/>
                </a:cubicBezTo>
                <a:cubicBezTo>
                  <a:pt x="3948651" y="-19645"/>
                  <a:pt x="4010922" y="7914"/>
                  <a:pt x="4205779" y="0"/>
                </a:cubicBezTo>
                <a:cubicBezTo>
                  <a:pt x="4400636" y="-7914"/>
                  <a:pt x="4435556" y="9859"/>
                  <a:pt x="4578911" y="0"/>
                </a:cubicBezTo>
                <a:cubicBezTo>
                  <a:pt x="4722266" y="-9859"/>
                  <a:pt x="4873637" y="21632"/>
                  <a:pt x="5161929" y="0"/>
                </a:cubicBezTo>
                <a:cubicBezTo>
                  <a:pt x="5450221" y="-21632"/>
                  <a:pt x="5400312" y="8303"/>
                  <a:pt x="5535061" y="0"/>
                </a:cubicBezTo>
                <a:cubicBezTo>
                  <a:pt x="5669810" y="-8303"/>
                  <a:pt x="5726590" y="10005"/>
                  <a:pt x="5908193" y="0"/>
                </a:cubicBezTo>
                <a:cubicBezTo>
                  <a:pt x="6089796" y="-10005"/>
                  <a:pt x="6370888" y="8689"/>
                  <a:pt x="6631136" y="0"/>
                </a:cubicBezTo>
                <a:cubicBezTo>
                  <a:pt x="6891384" y="-8689"/>
                  <a:pt x="7363853" y="106986"/>
                  <a:pt x="7703890" y="0"/>
                </a:cubicBezTo>
                <a:cubicBezTo>
                  <a:pt x="8065461" y="45600"/>
                  <a:pt x="8412837" y="220799"/>
                  <a:pt x="8411558" y="707668"/>
                </a:cubicBezTo>
                <a:cubicBezTo>
                  <a:pt x="8448385" y="907925"/>
                  <a:pt x="8350175" y="1029208"/>
                  <a:pt x="8411558" y="1327102"/>
                </a:cubicBezTo>
                <a:cubicBezTo>
                  <a:pt x="8472941" y="1624996"/>
                  <a:pt x="8380448" y="1763133"/>
                  <a:pt x="8411558" y="1918379"/>
                </a:cubicBezTo>
                <a:cubicBezTo>
                  <a:pt x="8442668" y="2073625"/>
                  <a:pt x="8407096" y="2271354"/>
                  <a:pt x="8411558" y="2425189"/>
                </a:cubicBezTo>
                <a:cubicBezTo>
                  <a:pt x="8416020" y="2579024"/>
                  <a:pt x="8390431" y="3005724"/>
                  <a:pt x="8411558" y="3523276"/>
                </a:cubicBezTo>
                <a:cubicBezTo>
                  <a:pt x="8332253" y="3912137"/>
                  <a:pt x="8087143" y="4282464"/>
                  <a:pt x="7703890" y="4230944"/>
                </a:cubicBezTo>
                <a:cubicBezTo>
                  <a:pt x="7538639" y="4244337"/>
                  <a:pt x="7375099" y="4194736"/>
                  <a:pt x="7190834" y="4230944"/>
                </a:cubicBezTo>
                <a:cubicBezTo>
                  <a:pt x="7006569" y="4267152"/>
                  <a:pt x="6857574" y="4208127"/>
                  <a:pt x="6747740" y="4230944"/>
                </a:cubicBezTo>
                <a:cubicBezTo>
                  <a:pt x="6637906" y="4253761"/>
                  <a:pt x="6311514" y="4156926"/>
                  <a:pt x="6094759" y="4230944"/>
                </a:cubicBezTo>
                <a:cubicBezTo>
                  <a:pt x="5878004" y="4304962"/>
                  <a:pt x="5769511" y="4186474"/>
                  <a:pt x="5651665" y="4230944"/>
                </a:cubicBezTo>
                <a:cubicBezTo>
                  <a:pt x="5533819" y="4275414"/>
                  <a:pt x="5311570" y="4230568"/>
                  <a:pt x="5138609" y="4230944"/>
                </a:cubicBezTo>
                <a:cubicBezTo>
                  <a:pt x="4965648" y="4231320"/>
                  <a:pt x="4876234" y="4212015"/>
                  <a:pt x="4695515" y="4230944"/>
                </a:cubicBezTo>
                <a:cubicBezTo>
                  <a:pt x="4514796" y="4249873"/>
                  <a:pt x="4362897" y="4185680"/>
                  <a:pt x="4182458" y="4230944"/>
                </a:cubicBezTo>
                <a:cubicBezTo>
                  <a:pt x="4002019" y="4276208"/>
                  <a:pt x="3889829" y="4188025"/>
                  <a:pt x="3669402" y="4230944"/>
                </a:cubicBezTo>
                <a:cubicBezTo>
                  <a:pt x="3448975" y="4273863"/>
                  <a:pt x="3369632" y="4178409"/>
                  <a:pt x="3226308" y="4230944"/>
                </a:cubicBezTo>
                <a:cubicBezTo>
                  <a:pt x="3082984" y="4283479"/>
                  <a:pt x="2832637" y="4216809"/>
                  <a:pt x="2713252" y="4230944"/>
                </a:cubicBezTo>
                <a:cubicBezTo>
                  <a:pt x="2593867" y="4245079"/>
                  <a:pt x="2374639" y="4182650"/>
                  <a:pt x="2130233" y="4230944"/>
                </a:cubicBezTo>
                <a:cubicBezTo>
                  <a:pt x="1885827" y="4279238"/>
                  <a:pt x="1865261" y="4210431"/>
                  <a:pt x="1757101" y="4230944"/>
                </a:cubicBezTo>
                <a:cubicBezTo>
                  <a:pt x="1648941" y="4251457"/>
                  <a:pt x="1061726" y="4182252"/>
                  <a:pt x="707668" y="4230944"/>
                </a:cubicBezTo>
                <a:cubicBezTo>
                  <a:pt x="415870" y="4246014"/>
                  <a:pt x="24940" y="3856590"/>
                  <a:pt x="0" y="3523276"/>
                </a:cubicBezTo>
                <a:cubicBezTo>
                  <a:pt x="-9366" y="3400012"/>
                  <a:pt x="32926" y="3230989"/>
                  <a:pt x="0" y="3016467"/>
                </a:cubicBezTo>
                <a:cubicBezTo>
                  <a:pt x="-32926" y="2801945"/>
                  <a:pt x="56451" y="2665697"/>
                  <a:pt x="0" y="2425189"/>
                </a:cubicBezTo>
                <a:cubicBezTo>
                  <a:pt x="-56451" y="2184681"/>
                  <a:pt x="23397" y="2031253"/>
                  <a:pt x="0" y="1890223"/>
                </a:cubicBezTo>
                <a:cubicBezTo>
                  <a:pt x="-23397" y="1749193"/>
                  <a:pt x="38847" y="1489418"/>
                  <a:pt x="0" y="1355258"/>
                </a:cubicBezTo>
                <a:cubicBezTo>
                  <a:pt x="-38847" y="1221099"/>
                  <a:pt x="50440" y="990146"/>
                  <a:pt x="0" y="707668"/>
                </a:cubicBezTo>
                <a:close/>
              </a:path>
              <a:path w="8411558" h="4230944" stroke="0" extrusionOk="0">
                <a:moveTo>
                  <a:pt x="0" y="707668"/>
                </a:moveTo>
                <a:cubicBezTo>
                  <a:pt x="61593" y="364530"/>
                  <a:pt x="243643" y="-87465"/>
                  <a:pt x="707668" y="0"/>
                </a:cubicBezTo>
                <a:cubicBezTo>
                  <a:pt x="869734" y="-17367"/>
                  <a:pt x="1004190" y="17748"/>
                  <a:pt x="1080800" y="0"/>
                </a:cubicBezTo>
                <a:cubicBezTo>
                  <a:pt x="1157410" y="-17748"/>
                  <a:pt x="1302767" y="9092"/>
                  <a:pt x="1523894" y="0"/>
                </a:cubicBezTo>
                <a:cubicBezTo>
                  <a:pt x="1745021" y="-9092"/>
                  <a:pt x="1819075" y="1151"/>
                  <a:pt x="2106912" y="0"/>
                </a:cubicBezTo>
                <a:cubicBezTo>
                  <a:pt x="2394749" y="-1151"/>
                  <a:pt x="2629273" y="40264"/>
                  <a:pt x="2829855" y="0"/>
                </a:cubicBezTo>
                <a:cubicBezTo>
                  <a:pt x="3030437" y="-40264"/>
                  <a:pt x="3032513" y="19663"/>
                  <a:pt x="3202987" y="0"/>
                </a:cubicBezTo>
                <a:cubicBezTo>
                  <a:pt x="3373461" y="-19663"/>
                  <a:pt x="3568948" y="74301"/>
                  <a:pt x="3855968" y="0"/>
                </a:cubicBezTo>
                <a:cubicBezTo>
                  <a:pt x="4142988" y="-74301"/>
                  <a:pt x="4134536" y="5635"/>
                  <a:pt x="4229100" y="0"/>
                </a:cubicBezTo>
                <a:cubicBezTo>
                  <a:pt x="4323664" y="-5635"/>
                  <a:pt x="4492640" y="57303"/>
                  <a:pt x="4742156" y="0"/>
                </a:cubicBezTo>
                <a:cubicBezTo>
                  <a:pt x="4991672" y="-57303"/>
                  <a:pt x="5022459" y="3370"/>
                  <a:pt x="5115288" y="0"/>
                </a:cubicBezTo>
                <a:cubicBezTo>
                  <a:pt x="5208117" y="-3370"/>
                  <a:pt x="5601465" y="6091"/>
                  <a:pt x="5838231" y="0"/>
                </a:cubicBezTo>
                <a:cubicBezTo>
                  <a:pt x="6074997" y="-6091"/>
                  <a:pt x="6230784" y="1730"/>
                  <a:pt x="6351287" y="0"/>
                </a:cubicBezTo>
                <a:cubicBezTo>
                  <a:pt x="6471790" y="-1730"/>
                  <a:pt x="6686682" y="56830"/>
                  <a:pt x="6934306" y="0"/>
                </a:cubicBezTo>
                <a:cubicBezTo>
                  <a:pt x="7181930" y="-56830"/>
                  <a:pt x="7414115" y="28244"/>
                  <a:pt x="7703890" y="0"/>
                </a:cubicBezTo>
                <a:cubicBezTo>
                  <a:pt x="8011542" y="12791"/>
                  <a:pt x="8315339" y="375892"/>
                  <a:pt x="8411558" y="707668"/>
                </a:cubicBezTo>
                <a:cubicBezTo>
                  <a:pt x="8465689" y="957038"/>
                  <a:pt x="8350785" y="1085253"/>
                  <a:pt x="8411558" y="1214477"/>
                </a:cubicBezTo>
                <a:cubicBezTo>
                  <a:pt x="8472331" y="1343701"/>
                  <a:pt x="8347675" y="1558768"/>
                  <a:pt x="8411558" y="1777599"/>
                </a:cubicBezTo>
                <a:cubicBezTo>
                  <a:pt x="8475441" y="1996430"/>
                  <a:pt x="8353375" y="2210858"/>
                  <a:pt x="8411558" y="2368877"/>
                </a:cubicBezTo>
                <a:cubicBezTo>
                  <a:pt x="8469741" y="2526896"/>
                  <a:pt x="8382097" y="2744927"/>
                  <a:pt x="8411558" y="2903842"/>
                </a:cubicBezTo>
                <a:cubicBezTo>
                  <a:pt x="8441019" y="3062757"/>
                  <a:pt x="8408390" y="3341574"/>
                  <a:pt x="8411558" y="3523276"/>
                </a:cubicBezTo>
                <a:cubicBezTo>
                  <a:pt x="8378650" y="3895964"/>
                  <a:pt x="8078961" y="4252868"/>
                  <a:pt x="7703890" y="4230944"/>
                </a:cubicBezTo>
                <a:cubicBezTo>
                  <a:pt x="7520629" y="4282217"/>
                  <a:pt x="7476329" y="4227364"/>
                  <a:pt x="7260796" y="4230944"/>
                </a:cubicBezTo>
                <a:cubicBezTo>
                  <a:pt x="7045263" y="4234524"/>
                  <a:pt x="6820628" y="4205717"/>
                  <a:pt x="6607815" y="4230944"/>
                </a:cubicBezTo>
                <a:cubicBezTo>
                  <a:pt x="6395002" y="4256171"/>
                  <a:pt x="6342271" y="4203100"/>
                  <a:pt x="6094759" y="4230944"/>
                </a:cubicBezTo>
                <a:cubicBezTo>
                  <a:pt x="5847247" y="4258788"/>
                  <a:pt x="5700304" y="4200237"/>
                  <a:pt x="5581703" y="4230944"/>
                </a:cubicBezTo>
                <a:cubicBezTo>
                  <a:pt x="5463102" y="4261651"/>
                  <a:pt x="5175909" y="4200939"/>
                  <a:pt x="5068646" y="4230944"/>
                </a:cubicBezTo>
                <a:cubicBezTo>
                  <a:pt x="4961383" y="4260949"/>
                  <a:pt x="4600650" y="4172609"/>
                  <a:pt x="4415666" y="4230944"/>
                </a:cubicBezTo>
                <a:cubicBezTo>
                  <a:pt x="4230682" y="4289279"/>
                  <a:pt x="3911274" y="4166863"/>
                  <a:pt x="3692723" y="4230944"/>
                </a:cubicBezTo>
                <a:cubicBezTo>
                  <a:pt x="3474172" y="4295025"/>
                  <a:pt x="3339991" y="4212563"/>
                  <a:pt x="3039742" y="4230944"/>
                </a:cubicBezTo>
                <a:cubicBezTo>
                  <a:pt x="2739493" y="4249325"/>
                  <a:pt x="2690034" y="4215718"/>
                  <a:pt x="2596648" y="4230944"/>
                </a:cubicBezTo>
                <a:cubicBezTo>
                  <a:pt x="2503262" y="4246170"/>
                  <a:pt x="2362104" y="4193317"/>
                  <a:pt x="2223516" y="4230944"/>
                </a:cubicBezTo>
                <a:cubicBezTo>
                  <a:pt x="2084928" y="4268571"/>
                  <a:pt x="2010063" y="4227596"/>
                  <a:pt x="1850384" y="4230944"/>
                </a:cubicBezTo>
                <a:cubicBezTo>
                  <a:pt x="1690705" y="4234292"/>
                  <a:pt x="1605514" y="4190135"/>
                  <a:pt x="1477252" y="4230944"/>
                </a:cubicBezTo>
                <a:cubicBezTo>
                  <a:pt x="1348990" y="4271753"/>
                  <a:pt x="901288" y="4215969"/>
                  <a:pt x="707668" y="4230944"/>
                </a:cubicBezTo>
                <a:cubicBezTo>
                  <a:pt x="252874" y="4266299"/>
                  <a:pt x="-81901" y="3866404"/>
                  <a:pt x="0" y="3523276"/>
                </a:cubicBezTo>
                <a:cubicBezTo>
                  <a:pt x="-25486" y="3242312"/>
                  <a:pt x="42991" y="3039564"/>
                  <a:pt x="0" y="2903842"/>
                </a:cubicBezTo>
                <a:cubicBezTo>
                  <a:pt x="-42991" y="2768120"/>
                  <a:pt x="50931" y="2577098"/>
                  <a:pt x="0" y="2340721"/>
                </a:cubicBezTo>
                <a:cubicBezTo>
                  <a:pt x="-50931" y="2104344"/>
                  <a:pt x="2376" y="2004717"/>
                  <a:pt x="0" y="1833911"/>
                </a:cubicBezTo>
                <a:cubicBezTo>
                  <a:pt x="-2376" y="1663105"/>
                  <a:pt x="55752" y="1503079"/>
                  <a:pt x="0" y="1355258"/>
                </a:cubicBezTo>
                <a:cubicBezTo>
                  <a:pt x="-55752" y="1207437"/>
                  <a:pt x="60199" y="986395"/>
                  <a:pt x="0" y="707668"/>
                </a:cubicBezTo>
                <a:close/>
              </a:path>
            </a:pathLst>
          </a:custGeom>
          <a:solidFill>
            <a:srgbClr val="C3FDEB"/>
          </a:solidFill>
          <a:ln w="76200">
            <a:solidFill>
              <a:srgbClr val="C3FDE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1672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91B884-CCF6-4985-9BB0-3F48311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58EFC5-B418-4DBC-9B9A-8E562D3EA92F}"/>
              </a:ext>
            </a:extLst>
          </p:cNvPr>
          <p:cNvSpPr txBox="1"/>
          <p:nvPr/>
        </p:nvSpPr>
        <p:spPr>
          <a:xfrm>
            <a:off x="2490158" y="2690906"/>
            <a:ext cx="7211683" cy="280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這堂課教的是以前都沒接觸過的領域，非常有趣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但是因為受到疫情的影響，覺得有很多東西是沒有學到的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有許多問題沒辦法尋求老師的幫助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尤其是遠距教學後，最重要的連結手環及操控的部分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大部分的問題都沒辦法解決，也沒辦法跟同學有太多討論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我覺得非常可惜，若是沒有疫情就好了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10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E52AA2-95FF-4605-A5A0-A2DB6892AF13}"/>
              </a:ext>
            </a:extLst>
          </p:cNvPr>
          <p:cNvSpPr/>
          <p:nvPr/>
        </p:nvSpPr>
        <p:spPr>
          <a:xfrm>
            <a:off x="9956055" y="3285000"/>
            <a:ext cx="1080000" cy="288000"/>
          </a:xfrm>
          <a:custGeom>
            <a:avLst/>
            <a:gdLst>
              <a:gd name="connsiteX0" fmla="*/ 0 w 1080000"/>
              <a:gd name="connsiteY0" fmla="*/ 144000 h 288000"/>
              <a:gd name="connsiteX1" fmla="*/ 144000 w 1080000"/>
              <a:gd name="connsiteY1" fmla="*/ 0 h 288000"/>
              <a:gd name="connsiteX2" fmla="*/ 532080 w 1080000"/>
              <a:gd name="connsiteY2" fmla="*/ 0 h 288000"/>
              <a:gd name="connsiteX3" fmla="*/ 936000 w 1080000"/>
              <a:gd name="connsiteY3" fmla="*/ 0 h 288000"/>
              <a:gd name="connsiteX4" fmla="*/ 1080000 w 1080000"/>
              <a:gd name="connsiteY4" fmla="*/ 144000 h 288000"/>
              <a:gd name="connsiteX5" fmla="*/ 1080000 w 1080000"/>
              <a:gd name="connsiteY5" fmla="*/ 144000 h 288000"/>
              <a:gd name="connsiteX6" fmla="*/ 936000 w 1080000"/>
              <a:gd name="connsiteY6" fmla="*/ 288000 h 288000"/>
              <a:gd name="connsiteX7" fmla="*/ 547920 w 1080000"/>
              <a:gd name="connsiteY7" fmla="*/ 288000 h 288000"/>
              <a:gd name="connsiteX8" fmla="*/ 144000 w 1080000"/>
              <a:gd name="connsiteY8" fmla="*/ 288000 h 288000"/>
              <a:gd name="connsiteX9" fmla="*/ 0 w 1080000"/>
              <a:gd name="connsiteY9" fmla="*/ 144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000" h="288000" fill="none" extrusionOk="0">
                <a:moveTo>
                  <a:pt x="0" y="144000"/>
                </a:moveTo>
                <a:cubicBezTo>
                  <a:pt x="-8916" y="57576"/>
                  <a:pt x="63581" y="-12848"/>
                  <a:pt x="144000" y="0"/>
                </a:cubicBezTo>
                <a:cubicBezTo>
                  <a:pt x="320228" y="-14597"/>
                  <a:pt x="371120" y="30700"/>
                  <a:pt x="532080" y="0"/>
                </a:cubicBezTo>
                <a:cubicBezTo>
                  <a:pt x="693040" y="-30700"/>
                  <a:pt x="814659" y="17431"/>
                  <a:pt x="936000" y="0"/>
                </a:cubicBezTo>
                <a:cubicBezTo>
                  <a:pt x="1033651" y="2050"/>
                  <a:pt x="1081828" y="47919"/>
                  <a:pt x="1080000" y="144000"/>
                </a:cubicBezTo>
                <a:lnTo>
                  <a:pt x="1080000" y="144000"/>
                </a:lnTo>
                <a:cubicBezTo>
                  <a:pt x="1077116" y="222410"/>
                  <a:pt x="995387" y="286457"/>
                  <a:pt x="936000" y="288000"/>
                </a:cubicBezTo>
                <a:cubicBezTo>
                  <a:pt x="783644" y="296579"/>
                  <a:pt x="669564" y="251180"/>
                  <a:pt x="547920" y="288000"/>
                </a:cubicBezTo>
                <a:cubicBezTo>
                  <a:pt x="426276" y="324820"/>
                  <a:pt x="270628" y="266113"/>
                  <a:pt x="144000" y="288000"/>
                </a:cubicBezTo>
                <a:cubicBezTo>
                  <a:pt x="83063" y="294331"/>
                  <a:pt x="-5697" y="223588"/>
                  <a:pt x="0" y="144000"/>
                </a:cubicBezTo>
                <a:close/>
              </a:path>
              <a:path w="1080000" h="288000" stroke="0" extrusionOk="0">
                <a:moveTo>
                  <a:pt x="0" y="144000"/>
                </a:moveTo>
                <a:cubicBezTo>
                  <a:pt x="2097" y="66095"/>
                  <a:pt x="57644" y="-8158"/>
                  <a:pt x="144000" y="0"/>
                </a:cubicBezTo>
                <a:cubicBezTo>
                  <a:pt x="269837" y="-33588"/>
                  <a:pt x="418322" y="43944"/>
                  <a:pt x="516240" y="0"/>
                </a:cubicBezTo>
                <a:cubicBezTo>
                  <a:pt x="614158" y="-43944"/>
                  <a:pt x="797300" y="15441"/>
                  <a:pt x="936000" y="0"/>
                </a:cubicBezTo>
                <a:cubicBezTo>
                  <a:pt x="1018619" y="3316"/>
                  <a:pt x="1088517" y="76091"/>
                  <a:pt x="1080000" y="144000"/>
                </a:cubicBezTo>
                <a:lnTo>
                  <a:pt x="1080000" y="144000"/>
                </a:lnTo>
                <a:cubicBezTo>
                  <a:pt x="1067696" y="236711"/>
                  <a:pt x="1015273" y="295746"/>
                  <a:pt x="936000" y="288000"/>
                </a:cubicBezTo>
                <a:cubicBezTo>
                  <a:pt x="762491" y="316161"/>
                  <a:pt x="662437" y="276128"/>
                  <a:pt x="563760" y="288000"/>
                </a:cubicBezTo>
                <a:cubicBezTo>
                  <a:pt x="465083" y="299872"/>
                  <a:pt x="339546" y="257187"/>
                  <a:pt x="144000" y="288000"/>
                </a:cubicBezTo>
                <a:cubicBezTo>
                  <a:pt x="42400" y="289875"/>
                  <a:pt x="-1322" y="219987"/>
                  <a:pt x="0" y="144000"/>
                </a:cubicBez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8393" y="3083946"/>
            <a:ext cx="2553607" cy="690108"/>
          </a:xfrm>
        </p:spPr>
        <p:txBody>
          <a:bodyPr>
            <a:normAutofit lnSpcReduction="10000"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8CAEFF-C9F6-4E93-8CB7-33E7199F1100}"/>
              </a:ext>
            </a:extLst>
          </p:cNvPr>
          <p:cNvSpPr txBox="1"/>
          <p:nvPr/>
        </p:nvSpPr>
        <p:spPr>
          <a:xfrm>
            <a:off x="6096000" y="3975108"/>
            <a:ext cx="5219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buClr>
                <a:srgbClr val="F2E586"/>
              </a:buClr>
              <a:buSzPct val="120000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S08352015 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林子瑄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83E99E-6FD0-45F8-91CD-DFB9115D8C6C}"/>
              </a:ext>
            </a:extLst>
          </p:cNvPr>
          <p:cNvSpPr txBox="1"/>
          <p:nvPr/>
        </p:nvSpPr>
        <p:spPr>
          <a:xfrm>
            <a:off x="1687718" y="2290922"/>
            <a:ext cx="464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buClr>
                <a:srgbClr val="F2E586"/>
              </a:buClr>
              <a:buSzPct val="120000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https://reurl.cc/pg3Rr8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3D54169-D2D2-440E-9FFC-FDCC91246D2C}"/>
              </a:ext>
            </a:extLst>
          </p:cNvPr>
          <p:cNvSpPr/>
          <p:nvPr/>
        </p:nvSpPr>
        <p:spPr>
          <a:xfrm>
            <a:off x="957481" y="3285000"/>
            <a:ext cx="2232759" cy="288000"/>
          </a:xfrm>
          <a:custGeom>
            <a:avLst/>
            <a:gdLst>
              <a:gd name="connsiteX0" fmla="*/ 0 w 2232759"/>
              <a:gd name="connsiteY0" fmla="*/ 144000 h 288000"/>
              <a:gd name="connsiteX1" fmla="*/ 144000 w 2232759"/>
              <a:gd name="connsiteY1" fmla="*/ 0 h 288000"/>
              <a:gd name="connsiteX2" fmla="*/ 649637 w 2232759"/>
              <a:gd name="connsiteY2" fmla="*/ 0 h 288000"/>
              <a:gd name="connsiteX3" fmla="*/ 1116380 w 2232759"/>
              <a:gd name="connsiteY3" fmla="*/ 0 h 288000"/>
              <a:gd name="connsiteX4" fmla="*/ 1602569 w 2232759"/>
              <a:gd name="connsiteY4" fmla="*/ 0 h 288000"/>
              <a:gd name="connsiteX5" fmla="*/ 2088759 w 2232759"/>
              <a:gd name="connsiteY5" fmla="*/ 0 h 288000"/>
              <a:gd name="connsiteX6" fmla="*/ 2232759 w 2232759"/>
              <a:gd name="connsiteY6" fmla="*/ 144000 h 288000"/>
              <a:gd name="connsiteX7" fmla="*/ 2232759 w 2232759"/>
              <a:gd name="connsiteY7" fmla="*/ 144000 h 288000"/>
              <a:gd name="connsiteX8" fmla="*/ 2088759 w 2232759"/>
              <a:gd name="connsiteY8" fmla="*/ 288000 h 288000"/>
              <a:gd name="connsiteX9" fmla="*/ 1641464 w 2232759"/>
              <a:gd name="connsiteY9" fmla="*/ 288000 h 288000"/>
              <a:gd name="connsiteX10" fmla="*/ 1135827 w 2232759"/>
              <a:gd name="connsiteY10" fmla="*/ 288000 h 288000"/>
              <a:gd name="connsiteX11" fmla="*/ 669085 w 2232759"/>
              <a:gd name="connsiteY11" fmla="*/ 288000 h 288000"/>
              <a:gd name="connsiteX12" fmla="*/ 144000 w 2232759"/>
              <a:gd name="connsiteY12" fmla="*/ 288000 h 288000"/>
              <a:gd name="connsiteX13" fmla="*/ 0 w 2232759"/>
              <a:gd name="connsiteY13" fmla="*/ 144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2759" h="288000" fill="none" extrusionOk="0">
                <a:moveTo>
                  <a:pt x="0" y="144000"/>
                </a:moveTo>
                <a:cubicBezTo>
                  <a:pt x="18122" y="66521"/>
                  <a:pt x="66299" y="-16552"/>
                  <a:pt x="144000" y="0"/>
                </a:cubicBezTo>
                <a:cubicBezTo>
                  <a:pt x="324329" y="-5909"/>
                  <a:pt x="537010" y="51111"/>
                  <a:pt x="649637" y="0"/>
                </a:cubicBezTo>
                <a:cubicBezTo>
                  <a:pt x="762264" y="-51111"/>
                  <a:pt x="960157" y="36367"/>
                  <a:pt x="1116380" y="0"/>
                </a:cubicBezTo>
                <a:cubicBezTo>
                  <a:pt x="1272603" y="-36367"/>
                  <a:pt x="1403129" y="51192"/>
                  <a:pt x="1602569" y="0"/>
                </a:cubicBezTo>
                <a:cubicBezTo>
                  <a:pt x="1802009" y="-51192"/>
                  <a:pt x="1865930" y="14112"/>
                  <a:pt x="2088759" y="0"/>
                </a:cubicBezTo>
                <a:cubicBezTo>
                  <a:pt x="2162591" y="59"/>
                  <a:pt x="2229326" y="68489"/>
                  <a:pt x="2232759" y="144000"/>
                </a:cubicBezTo>
                <a:lnTo>
                  <a:pt x="2232759" y="144000"/>
                </a:lnTo>
                <a:cubicBezTo>
                  <a:pt x="2214112" y="213246"/>
                  <a:pt x="2167203" y="289509"/>
                  <a:pt x="2088759" y="288000"/>
                </a:cubicBezTo>
                <a:cubicBezTo>
                  <a:pt x="1933236" y="314789"/>
                  <a:pt x="1809691" y="257096"/>
                  <a:pt x="1641464" y="288000"/>
                </a:cubicBezTo>
                <a:cubicBezTo>
                  <a:pt x="1473238" y="318904"/>
                  <a:pt x="1356458" y="252318"/>
                  <a:pt x="1135827" y="288000"/>
                </a:cubicBezTo>
                <a:cubicBezTo>
                  <a:pt x="915196" y="323682"/>
                  <a:pt x="882127" y="272868"/>
                  <a:pt x="669085" y="288000"/>
                </a:cubicBezTo>
                <a:cubicBezTo>
                  <a:pt x="456043" y="303132"/>
                  <a:pt x="396421" y="272539"/>
                  <a:pt x="144000" y="288000"/>
                </a:cubicBezTo>
                <a:cubicBezTo>
                  <a:pt x="66004" y="289313"/>
                  <a:pt x="-15975" y="232930"/>
                  <a:pt x="0" y="144000"/>
                </a:cubicBezTo>
                <a:close/>
              </a:path>
              <a:path w="2232759" h="288000" stroke="0" extrusionOk="0">
                <a:moveTo>
                  <a:pt x="0" y="144000"/>
                </a:moveTo>
                <a:cubicBezTo>
                  <a:pt x="2097" y="66095"/>
                  <a:pt x="57644" y="-8158"/>
                  <a:pt x="144000" y="0"/>
                </a:cubicBezTo>
                <a:cubicBezTo>
                  <a:pt x="311518" y="-37295"/>
                  <a:pt x="391940" y="37633"/>
                  <a:pt x="571847" y="0"/>
                </a:cubicBezTo>
                <a:cubicBezTo>
                  <a:pt x="751754" y="-37633"/>
                  <a:pt x="840701" y="2929"/>
                  <a:pt x="1019142" y="0"/>
                </a:cubicBezTo>
                <a:cubicBezTo>
                  <a:pt x="1197583" y="-2929"/>
                  <a:pt x="1376912" y="15640"/>
                  <a:pt x="1505331" y="0"/>
                </a:cubicBezTo>
                <a:cubicBezTo>
                  <a:pt x="1633750" y="-15640"/>
                  <a:pt x="1903876" y="30858"/>
                  <a:pt x="2088759" y="0"/>
                </a:cubicBezTo>
                <a:cubicBezTo>
                  <a:pt x="2168032" y="7746"/>
                  <a:pt x="2238583" y="74424"/>
                  <a:pt x="2232759" y="144000"/>
                </a:cubicBezTo>
                <a:lnTo>
                  <a:pt x="2232759" y="144000"/>
                </a:lnTo>
                <a:cubicBezTo>
                  <a:pt x="2234037" y="228193"/>
                  <a:pt x="2146333" y="287461"/>
                  <a:pt x="2088759" y="288000"/>
                </a:cubicBezTo>
                <a:cubicBezTo>
                  <a:pt x="1935330" y="292649"/>
                  <a:pt x="1827933" y="259384"/>
                  <a:pt x="1583122" y="288000"/>
                </a:cubicBezTo>
                <a:cubicBezTo>
                  <a:pt x="1338311" y="316616"/>
                  <a:pt x="1280657" y="255153"/>
                  <a:pt x="1116380" y="288000"/>
                </a:cubicBezTo>
                <a:cubicBezTo>
                  <a:pt x="952103" y="320847"/>
                  <a:pt x="850163" y="254547"/>
                  <a:pt x="669085" y="288000"/>
                </a:cubicBezTo>
                <a:cubicBezTo>
                  <a:pt x="488008" y="321453"/>
                  <a:pt x="266038" y="228133"/>
                  <a:pt x="144000" y="288000"/>
                </a:cubicBezTo>
                <a:cubicBezTo>
                  <a:pt x="76410" y="300570"/>
                  <a:pt x="19548" y="227550"/>
                  <a:pt x="0" y="144000"/>
                </a:cubicBez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E98CEA7-A495-48B8-9624-372C0DD44F26}"/>
              </a:ext>
            </a:extLst>
          </p:cNvPr>
          <p:cNvSpPr txBox="1">
            <a:spLocks/>
          </p:cNvSpPr>
          <p:nvPr/>
        </p:nvSpPr>
        <p:spPr>
          <a:xfrm>
            <a:off x="1062514" y="3083946"/>
            <a:ext cx="2553607" cy="6901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素材來源</a:t>
            </a:r>
          </a:p>
        </p:txBody>
      </p:sp>
    </p:spTree>
    <p:extLst>
      <p:ext uri="{BB962C8B-B14F-4D97-AF65-F5344CB8AC3E}">
        <p14:creationId xmlns:p14="http://schemas.microsoft.com/office/powerpoint/2010/main" val="347279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5BFA3F5-2F43-42F9-B4BA-C4FB215D1C98}"/>
              </a:ext>
            </a:extLst>
          </p:cNvPr>
          <p:cNvSpPr/>
          <p:nvPr/>
        </p:nvSpPr>
        <p:spPr>
          <a:xfrm>
            <a:off x="4154486" y="3591032"/>
            <a:ext cx="2880000" cy="360000"/>
          </a:xfrm>
          <a:custGeom>
            <a:avLst/>
            <a:gdLst>
              <a:gd name="connsiteX0" fmla="*/ 0 w 2880000"/>
              <a:gd name="connsiteY0" fmla="*/ 180000 h 360000"/>
              <a:gd name="connsiteX1" fmla="*/ 180000 w 2880000"/>
              <a:gd name="connsiteY1" fmla="*/ 0 h 360000"/>
              <a:gd name="connsiteX2" fmla="*/ 684000 w 2880000"/>
              <a:gd name="connsiteY2" fmla="*/ 0 h 360000"/>
              <a:gd name="connsiteX3" fmla="*/ 1238400 w 2880000"/>
              <a:gd name="connsiteY3" fmla="*/ 0 h 360000"/>
              <a:gd name="connsiteX4" fmla="*/ 1717200 w 2880000"/>
              <a:gd name="connsiteY4" fmla="*/ 0 h 360000"/>
              <a:gd name="connsiteX5" fmla="*/ 2170800 w 2880000"/>
              <a:gd name="connsiteY5" fmla="*/ 0 h 360000"/>
              <a:gd name="connsiteX6" fmla="*/ 2700000 w 2880000"/>
              <a:gd name="connsiteY6" fmla="*/ 0 h 360000"/>
              <a:gd name="connsiteX7" fmla="*/ 2880000 w 2880000"/>
              <a:gd name="connsiteY7" fmla="*/ 180000 h 360000"/>
              <a:gd name="connsiteX8" fmla="*/ 2880000 w 2880000"/>
              <a:gd name="connsiteY8" fmla="*/ 180000 h 360000"/>
              <a:gd name="connsiteX9" fmla="*/ 2700000 w 2880000"/>
              <a:gd name="connsiteY9" fmla="*/ 360000 h 360000"/>
              <a:gd name="connsiteX10" fmla="*/ 2271600 w 2880000"/>
              <a:gd name="connsiteY10" fmla="*/ 360000 h 360000"/>
              <a:gd name="connsiteX11" fmla="*/ 1792800 w 2880000"/>
              <a:gd name="connsiteY11" fmla="*/ 360000 h 360000"/>
              <a:gd name="connsiteX12" fmla="*/ 1263600 w 2880000"/>
              <a:gd name="connsiteY12" fmla="*/ 360000 h 360000"/>
              <a:gd name="connsiteX13" fmla="*/ 709200 w 2880000"/>
              <a:gd name="connsiteY13" fmla="*/ 360000 h 360000"/>
              <a:gd name="connsiteX14" fmla="*/ 180000 w 2880000"/>
              <a:gd name="connsiteY14" fmla="*/ 360000 h 360000"/>
              <a:gd name="connsiteX15" fmla="*/ 0 w 2880000"/>
              <a:gd name="connsiteY15" fmla="*/ 18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80000" h="360000" fill="none" extrusionOk="0">
                <a:moveTo>
                  <a:pt x="0" y="180000"/>
                </a:moveTo>
                <a:cubicBezTo>
                  <a:pt x="-24047" y="78747"/>
                  <a:pt x="72854" y="-5225"/>
                  <a:pt x="180000" y="0"/>
                </a:cubicBezTo>
                <a:cubicBezTo>
                  <a:pt x="391770" y="-13983"/>
                  <a:pt x="576321" y="17890"/>
                  <a:pt x="684000" y="0"/>
                </a:cubicBezTo>
                <a:cubicBezTo>
                  <a:pt x="791679" y="-17890"/>
                  <a:pt x="1040250" y="59006"/>
                  <a:pt x="1238400" y="0"/>
                </a:cubicBezTo>
                <a:cubicBezTo>
                  <a:pt x="1436550" y="-59006"/>
                  <a:pt x="1489911" y="50543"/>
                  <a:pt x="1717200" y="0"/>
                </a:cubicBezTo>
                <a:cubicBezTo>
                  <a:pt x="1944489" y="-50543"/>
                  <a:pt x="2052979" y="41120"/>
                  <a:pt x="2170800" y="0"/>
                </a:cubicBezTo>
                <a:cubicBezTo>
                  <a:pt x="2288621" y="-41120"/>
                  <a:pt x="2452211" y="35239"/>
                  <a:pt x="2700000" y="0"/>
                </a:cubicBezTo>
                <a:cubicBezTo>
                  <a:pt x="2804895" y="1410"/>
                  <a:pt x="2874301" y="73250"/>
                  <a:pt x="2880000" y="180000"/>
                </a:cubicBezTo>
                <a:lnTo>
                  <a:pt x="2880000" y="180000"/>
                </a:lnTo>
                <a:cubicBezTo>
                  <a:pt x="2894755" y="292155"/>
                  <a:pt x="2798394" y="363048"/>
                  <a:pt x="2700000" y="360000"/>
                </a:cubicBezTo>
                <a:cubicBezTo>
                  <a:pt x="2509338" y="378358"/>
                  <a:pt x="2463276" y="355438"/>
                  <a:pt x="2271600" y="360000"/>
                </a:cubicBezTo>
                <a:cubicBezTo>
                  <a:pt x="2079924" y="364562"/>
                  <a:pt x="1923571" y="336137"/>
                  <a:pt x="1792800" y="360000"/>
                </a:cubicBezTo>
                <a:cubicBezTo>
                  <a:pt x="1662029" y="383863"/>
                  <a:pt x="1398162" y="356047"/>
                  <a:pt x="1263600" y="360000"/>
                </a:cubicBezTo>
                <a:cubicBezTo>
                  <a:pt x="1129038" y="363953"/>
                  <a:pt x="850059" y="348635"/>
                  <a:pt x="709200" y="360000"/>
                </a:cubicBezTo>
                <a:cubicBezTo>
                  <a:pt x="568341" y="371365"/>
                  <a:pt x="410838" y="335613"/>
                  <a:pt x="180000" y="360000"/>
                </a:cubicBezTo>
                <a:cubicBezTo>
                  <a:pt x="81979" y="379389"/>
                  <a:pt x="10001" y="292732"/>
                  <a:pt x="0" y="180000"/>
                </a:cubicBezTo>
                <a:close/>
              </a:path>
              <a:path w="2880000" h="360000" stroke="0" extrusionOk="0">
                <a:moveTo>
                  <a:pt x="0" y="180000"/>
                </a:moveTo>
                <a:cubicBezTo>
                  <a:pt x="18647" y="95028"/>
                  <a:pt x="62599" y="-21499"/>
                  <a:pt x="180000" y="0"/>
                </a:cubicBezTo>
                <a:cubicBezTo>
                  <a:pt x="356781" y="-34366"/>
                  <a:pt x="446808" y="8693"/>
                  <a:pt x="608400" y="0"/>
                </a:cubicBezTo>
                <a:cubicBezTo>
                  <a:pt x="769992" y="-8693"/>
                  <a:pt x="894648" y="3777"/>
                  <a:pt x="1062000" y="0"/>
                </a:cubicBezTo>
                <a:cubicBezTo>
                  <a:pt x="1229352" y="-3777"/>
                  <a:pt x="1342210" y="45250"/>
                  <a:pt x="1566000" y="0"/>
                </a:cubicBezTo>
                <a:cubicBezTo>
                  <a:pt x="1789790" y="-45250"/>
                  <a:pt x="1926573" y="18511"/>
                  <a:pt x="2120400" y="0"/>
                </a:cubicBezTo>
                <a:cubicBezTo>
                  <a:pt x="2314227" y="-18511"/>
                  <a:pt x="2457849" y="47232"/>
                  <a:pt x="2700000" y="0"/>
                </a:cubicBezTo>
                <a:cubicBezTo>
                  <a:pt x="2817452" y="-8871"/>
                  <a:pt x="2863528" y="77791"/>
                  <a:pt x="2880000" y="180000"/>
                </a:cubicBezTo>
                <a:lnTo>
                  <a:pt x="2880000" y="180000"/>
                </a:lnTo>
                <a:cubicBezTo>
                  <a:pt x="2890840" y="265009"/>
                  <a:pt x="2805100" y="353003"/>
                  <a:pt x="2700000" y="360000"/>
                </a:cubicBezTo>
                <a:cubicBezTo>
                  <a:pt x="2528135" y="376138"/>
                  <a:pt x="2359544" y="306115"/>
                  <a:pt x="2246400" y="360000"/>
                </a:cubicBezTo>
                <a:cubicBezTo>
                  <a:pt x="2133256" y="413885"/>
                  <a:pt x="1988196" y="310648"/>
                  <a:pt x="1792800" y="360000"/>
                </a:cubicBezTo>
                <a:cubicBezTo>
                  <a:pt x="1597404" y="409352"/>
                  <a:pt x="1483936" y="354423"/>
                  <a:pt x="1339200" y="360000"/>
                </a:cubicBezTo>
                <a:cubicBezTo>
                  <a:pt x="1194464" y="365577"/>
                  <a:pt x="981865" y="328703"/>
                  <a:pt x="860400" y="360000"/>
                </a:cubicBezTo>
                <a:cubicBezTo>
                  <a:pt x="738935" y="391297"/>
                  <a:pt x="416202" y="286943"/>
                  <a:pt x="180000" y="360000"/>
                </a:cubicBezTo>
                <a:cubicBezTo>
                  <a:pt x="82966" y="338478"/>
                  <a:pt x="-19458" y="271861"/>
                  <a:pt x="0" y="180000"/>
                </a:cubicBez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8B4A25-A734-47AC-90B8-BAD69C6BE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3432"/>
            <a:ext cx="9144000" cy="2387600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344608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E52AA2-95FF-4605-A5A0-A2DB6892AF13}"/>
              </a:ext>
            </a:extLst>
          </p:cNvPr>
          <p:cNvSpPr/>
          <p:nvPr/>
        </p:nvSpPr>
        <p:spPr>
          <a:xfrm>
            <a:off x="831850" y="4773385"/>
            <a:ext cx="1800000" cy="199017"/>
          </a:xfrm>
          <a:custGeom>
            <a:avLst/>
            <a:gdLst>
              <a:gd name="connsiteX0" fmla="*/ 0 w 1800000"/>
              <a:gd name="connsiteY0" fmla="*/ 99509 h 199017"/>
              <a:gd name="connsiteX1" fmla="*/ 99509 w 1800000"/>
              <a:gd name="connsiteY1" fmla="*/ 0 h 199017"/>
              <a:gd name="connsiteX2" fmla="*/ 601150 w 1800000"/>
              <a:gd name="connsiteY2" fmla="*/ 0 h 199017"/>
              <a:gd name="connsiteX3" fmla="*/ 1134811 w 1800000"/>
              <a:gd name="connsiteY3" fmla="*/ 0 h 199017"/>
              <a:gd name="connsiteX4" fmla="*/ 1700492 w 1800000"/>
              <a:gd name="connsiteY4" fmla="*/ 0 h 199017"/>
              <a:gd name="connsiteX5" fmla="*/ 1800001 w 1800000"/>
              <a:gd name="connsiteY5" fmla="*/ 99509 h 199017"/>
              <a:gd name="connsiteX6" fmla="*/ 1800000 w 1800000"/>
              <a:gd name="connsiteY6" fmla="*/ 99509 h 199017"/>
              <a:gd name="connsiteX7" fmla="*/ 1700491 w 1800000"/>
              <a:gd name="connsiteY7" fmla="*/ 199018 h 199017"/>
              <a:gd name="connsiteX8" fmla="*/ 1182840 w 1800000"/>
              <a:gd name="connsiteY8" fmla="*/ 199018 h 199017"/>
              <a:gd name="connsiteX9" fmla="*/ 617160 w 1800000"/>
              <a:gd name="connsiteY9" fmla="*/ 199017 h 199017"/>
              <a:gd name="connsiteX10" fmla="*/ 99509 w 1800000"/>
              <a:gd name="connsiteY10" fmla="*/ 199017 h 199017"/>
              <a:gd name="connsiteX11" fmla="*/ 0 w 1800000"/>
              <a:gd name="connsiteY11" fmla="*/ 99508 h 199017"/>
              <a:gd name="connsiteX12" fmla="*/ 0 w 1800000"/>
              <a:gd name="connsiteY12" fmla="*/ 99509 h 19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199017" fill="none" extrusionOk="0">
                <a:moveTo>
                  <a:pt x="0" y="99509"/>
                </a:moveTo>
                <a:cubicBezTo>
                  <a:pt x="176" y="48914"/>
                  <a:pt x="55048" y="11050"/>
                  <a:pt x="99509" y="0"/>
                </a:cubicBezTo>
                <a:cubicBezTo>
                  <a:pt x="313783" y="-53679"/>
                  <a:pt x="462031" y="59859"/>
                  <a:pt x="601150" y="0"/>
                </a:cubicBezTo>
                <a:cubicBezTo>
                  <a:pt x="740269" y="-59859"/>
                  <a:pt x="1015848" y="50778"/>
                  <a:pt x="1134811" y="0"/>
                </a:cubicBezTo>
                <a:cubicBezTo>
                  <a:pt x="1253774" y="-50778"/>
                  <a:pt x="1548569" y="42019"/>
                  <a:pt x="1700492" y="0"/>
                </a:cubicBezTo>
                <a:cubicBezTo>
                  <a:pt x="1761862" y="-6317"/>
                  <a:pt x="1806049" y="47322"/>
                  <a:pt x="1800001" y="99509"/>
                </a:cubicBezTo>
                <a:lnTo>
                  <a:pt x="1800000" y="99509"/>
                </a:lnTo>
                <a:cubicBezTo>
                  <a:pt x="1803064" y="150347"/>
                  <a:pt x="1743503" y="204475"/>
                  <a:pt x="1700491" y="199018"/>
                </a:cubicBezTo>
                <a:cubicBezTo>
                  <a:pt x="1486712" y="209133"/>
                  <a:pt x="1334493" y="168848"/>
                  <a:pt x="1182840" y="199018"/>
                </a:cubicBezTo>
                <a:cubicBezTo>
                  <a:pt x="1031187" y="229188"/>
                  <a:pt x="873651" y="144921"/>
                  <a:pt x="617160" y="199017"/>
                </a:cubicBezTo>
                <a:cubicBezTo>
                  <a:pt x="360669" y="253113"/>
                  <a:pt x="295964" y="158642"/>
                  <a:pt x="99509" y="199017"/>
                </a:cubicBezTo>
                <a:cubicBezTo>
                  <a:pt x="46153" y="207751"/>
                  <a:pt x="289" y="152697"/>
                  <a:pt x="0" y="99508"/>
                </a:cubicBezTo>
                <a:lnTo>
                  <a:pt x="0" y="99509"/>
                </a:lnTo>
                <a:close/>
              </a:path>
              <a:path w="1800000" h="199017" stroke="0" extrusionOk="0">
                <a:moveTo>
                  <a:pt x="0" y="99509"/>
                </a:moveTo>
                <a:cubicBezTo>
                  <a:pt x="5861" y="49091"/>
                  <a:pt x="42511" y="-2439"/>
                  <a:pt x="99509" y="0"/>
                </a:cubicBezTo>
                <a:cubicBezTo>
                  <a:pt x="223812" y="-31732"/>
                  <a:pt x="464164" y="39914"/>
                  <a:pt x="585141" y="0"/>
                </a:cubicBezTo>
                <a:cubicBezTo>
                  <a:pt x="706118" y="-39914"/>
                  <a:pt x="906835" y="3391"/>
                  <a:pt x="1086782" y="0"/>
                </a:cubicBezTo>
                <a:cubicBezTo>
                  <a:pt x="1266729" y="-3391"/>
                  <a:pt x="1529986" y="43014"/>
                  <a:pt x="1700492" y="0"/>
                </a:cubicBezTo>
                <a:cubicBezTo>
                  <a:pt x="1754543" y="2987"/>
                  <a:pt x="1803471" y="46306"/>
                  <a:pt x="1800001" y="99509"/>
                </a:cubicBezTo>
                <a:lnTo>
                  <a:pt x="1800000" y="99509"/>
                </a:lnTo>
                <a:cubicBezTo>
                  <a:pt x="1811042" y="159202"/>
                  <a:pt x="1769916" y="191904"/>
                  <a:pt x="1700491" y="199018"/>
                </a:cubicBezTo>
                <a:cubicBezTo>
                  <a:pt x="1487595" y="232129"/>
                  <a:pt x="1426440" y="189723"/>
                  <a:pt x="1166830" y="199018"/>
                </a:cubicBezTo>
                <a:cubicBezTo>
                  <a:pt x="907220" y="208312"/>
                  <a:pt x="828098" y="198205"/>
                  <a:pt x="665189" y="199017"/>
                </a:cubicBezTo>
                <a:cubicBezTo>
                  <a:pt x="502280" y="199829"/>
                  <a:pt x="280677" y="195071"/>
                  <a:pt x="99509" y="199017"/>
                </a:cubicBezTo>
                <a:cubicBezTo>
                  <a:pt x="43816" y="188384"/>
                  <a:pt x="-2014" y="154875"/>
                  <a:pt x="0" y="99508"/>
                </a:cubicBezTo>
                <a:lnTo>
                  <a:pt x="0" y="99509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8B4A25-A734-47AC-90B8-BAD69C6B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復刻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小恐龍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</a:p>
        </p:txBody>
      </p:sp>
    </p:spTree>
    <p:extLst>
      <p:ext uri="{BB962C8B-B14F-4D97-AF65-F5344CB8AC3E}">
        <p14:creationId xmlns:p14="http://schemas.microsoft.com/office/powerpoint/2010/main" val="14473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BE316039-819F-49AF-AE5C-99B226B58DB4}"/>
              </a:ext>
            </a:extLst>
          </p:cNvPr>
          <p:cNvSpPr/>
          <p:nvPr/>
        </p:nvSpPr>
        <p:spPr>
          <a:xfrm>
            <a:off x="3875446" y="1160565"/>
            <a:ext cx="4464000" cy="199017"/>
          </a:xfrm>
          <a:custGeom>
            <a:avLst/>
            <a:gdLst>
              <a:gd name="connsiteX0" fmla="*/ 0 w 4464000"/>
              <a:gd name="connsiteY0" fmla="*/ 99509 h 199017"/>
              <a:gd name="connsiteX1" fmla="*/ 99509 w 4464000"/>
              <a:gd name="connsiteY1" fmla="*/ 0 h 199017"/>
              <a:gd name="connsiteX2" fmla="*/ 504682 w 4464000"/>
              <a:gd name="connsiteY2" fmla="*/ 0 h 199017"/>
              <a:gd name="connsiteX3" fmla="*/ 952506 w 4464000"/>
              <a:gd name="connsiteY3" fmla="*/ 0 h 199017"/>
              <a:gd name="connsiteX4" fmla="*/ 1400329 w 4464000"/>
              <a:gd name="connsiteY4" fmla="*/ 0 h 199017"/>
              <a:gd name="connsiteX5" fmla="*/ 1890802 w 4464000"/>
              <a:gd name="connsiteY5" fmla="*/ 0 h 199017"/>
              <a:gd name="connsiteX6" fmla="*/ 2338625 w 4464000"/>
              <a:gd name="connsiteY6" fmla="*/ 0 h 199017"/>
              <a:gd name="connsiteX7" fmla="*/ 2957048 w 4464000"/>
              <a:gd name="connsiteY7" fmla="*/ 0 h 199017"/>
              <a:gd name="connsiteX8" fmla="*/ 3404871 w 4464000"/>
              <a:gd name="connsiteY8" fmla="*/ 0 h 199017"/>
              <a:gd name="connsiteX9" fmla="*/ 4364492 w 4464000"/>
              <a:gd name="connsiteY9" fmla="*/ 0 h 199017"/>
              <a:gd name="connsiteX10" fmla="*/ 4464001 w 4464000"/>
              <a:gd name="connsiteY10" fmla="*/ 99509 h 199017"/>
              <a:gd name="connsiteX11" fmla="*/ 4464000 w 4464000"/>
              <a:gd name="connsiteY11" fmla="*/ 99509 h 199017"/>
              <a:gd name="connsiteX12" fmla="*/ 4364491 w 4464000"/>
              <a:gd name="connsiteY12" fmla="*/ 199018 h 199017"/>
              <a:gd name="connsiteX13" fmla="*/ 3959318 w 4464000"/>
              <a:gd name="connsiteY13" fmla="*/ 199018 h 199017"/>
              <a:gd name="connsiteX14" fmla="*/ 3340895 w 4464000"/>
              <a:gd name="connsiteY14" fmla="*/ 199018 h 199017"/>
              <a:gd name="connsiteX15" fmla="*/ 2765123 w 4464000"/>
              <a:gd name="connsiteY15" fmla="*/ 199018 h 199017"/>
              <a:gd name="connsiteX16" fmla="*/ 2146700 w 4464000"/>
              <a:gd name="connsiteY16" fmla="*/ 199017 h 199017"/>
              <a:gd name="connsiteX17" fmla="*/ 1613578 w 4464000"/>
              <a:gd name="connsiteY17" fmla="*/ 199017 h 199017"/>
              <a:gd name="connsiteX18" fmla="*/ 1165755 w 4464000"/>
              <a:gd name="connsiteY18" fmla="*/ 199017 h 199017"/>
              <a:gd name="connsiteX19" fmla="*/ 760581 w 4464000"/>
              <a:gd name="connsiteY19" fmla="*/ 199017 h 199017"/>
              <a:gd name="connsiteX20" fmla="*/ 99509 w 4464000"/>
              <a:gd name="connsiteY20" fmla="*/ 199017 h 199017"/>
              <a:gd name="connsiteX21" fmla="*/ 0 w 4464000"/>
              <a:gd name="connsiteY21" fmla="*/ 99508 h 199017"/>
              <a:gd name="connsiteX22" fmla="*/ 0 w 4464000"/>
              <a:gd name="connsiteY22" fmla="*/ 99509 h 19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64000" h="199017" fill="none" extrusionOk="0">
                <a:moveTo>
                  <a:pt x="0" y="99509"/>
                </a:moveTo>
                <a:cubicBezTo>
                  <a:pt x="-7667" y="55215"/>
                  <a:pt x="50258" y="4542"/>
                  <a:pt x="99509" y="0"/>
                </a:cubicBezTo>
                <a:cubicBezTo>
                  <a:pt x="199830" y="-29322"/>
                  <a:pt x="407806" y="2950"/>
                  <a:pt x="504682" y="0"/>
                </a:cubicBezTo>
                <a:cubicBezTo>
                  <a:pt x="601558" y="-2950"/>
                  <a:pt x="839263" y="29095"/>
                  <a:pt x="952506" y="0"/>
                </a:cubicBezTo>
                <a:cubicBezTo>
                  <a:pt x="1065749" y="-29095"/>
                  <a:pt x="1257639" y="48991"/>
                  <a:pt x="1400329" y="0"/>
                </a:cubicBezTo>
                <a:cubicBezTo>
                  <a:pt x="1543019" y="-48991"/>
                  <a:pt x="1684074" y="23562"/>
                  <a:pt x="1890802" y="0"/>
                </a:cubicBezTo>
                <a:cubicBezTo>
                  <a:pt x="2097530" y="-23562"/>
                  <a:pt x="2246181" y="41075"/>
                  <a:pt x="2338625" y="0"/>
                </a:cubicBezTo>
                <a:cubicBezTo>
                  <a:pt x="2431069" y="-41075"/>
                  <a:pt x="2763403" y="38182"/>
                  <a:pt x="2957048" y="0"/>
                </a:cubicBezTo>
                <a:cubicBezTo>
                  <a:pt x="3150693" y="-38182"/>
                  <a:pt x="3268263" y="16244"/>
                  <a:pt x="3404871" y="0"/>
                </a:cubicBezTo>
                <a:cubicBezTo>
                  <a:pt x="3541479" y="-16244"/>
                  <a:pt x="4112931" y="73370"/>
                  <a:pt x="4364492" y="0"/>
                </a:cubicBezTo>
                <a:cubicBezTo>
                  <a:pt x="4428806" y="12463"/>
                  <a:pt x="4479988" y="47845"/>
                  <a:pt x="4464001" y="99509"/>
                </a:cubicBezTo>
                <a:lnTo>
                  <a:pt x="4464000" y="99509"/>
                </a:lnTo>
                <a:cubicBezTo>
                  <a:pt x="4455970" y="157878"/>
                  <a:pt x="4425321" y="197939"/>
                  <a:pt x="4364491" y="199018"/>
                </a:cubicBezTo>
                <a:cubicBezTo>
                  <a:pt x="4273434" y="213791"/>
                  <a:pt x="4150114" y="168739"/>
                  <a:pt x="3959318" y="199018"/>
                </a:cubicBezTo>
                <a:cubicBezTo>
                  <a:pt x="3768522" y="229297"/>
                  <a:pt x="3494233" y="181825"/>
                  <a:pt x="3340895" y="199018"/>
                </a:cubicBezTo>
                <a:cubicBezTo>
                  <a:pt x="3187557" y="216211"/>
                  <a:pt x="3027254" y="198398"/>
                  <a:pt x="2765123" y="199018"/>
                </a:cubicBezTo>
                <a:cubicBezTo>
                  <a:pt x="2502992" y="199638"/>
                  <a:pt x="2432282" y="176747"/>
                  <a:pt x="2146700" y="199017"/>
                </a:cubicBezTo>
                <a:cubicBezTo>
                  <a:pt x="1861118" y="221287"/>
                  <a:pt x="1821164" y="146847"/>
                  <a:pt x="1613578" y="199017"/>
                </a:cubicBezTo>
                <a:cubicBezTo>
                  <a:pt x="1405992" y="251187"/>
                  <a:pt x="1373446" y="159566"/>
                  <a:pt x="1165755" y="199017"/>
                </a:cubicBezTo>
                <a:cubicBezTo>
                  <a:pt x="958064" y="238468"/>
                  <a:pt x="923528" y="167681"/>
                  <a:pt x="760581" y="199017"/>
                </a:cubicBezTo>
                <a:cubicBezTo>
                  <a:pt x="597634" y="230353"/>
                  <a:pt x="419715" y="180188"/>
                  <a:pt x="99509" y="199017"/>
                </a:cubicBezTo>
                <a:cubicBezTo>
                  <a:pt x="56403" y="202516"/>
                  <a:pt x="-9311" y="165774"/>
                  <a:pt x="0" y="99508"/>
                </a:cubicBezTo>
                <a:lnTo>
                  <a:pt x="0" y="99509"/>
                </a:lnTo>
                <a:close/>
              </a:path>
              <a:path w="4464000" h="199017" stroke="0" extrusionOk="0">
                <a:moveTo>
                  <a:pt x="0" y="99509"/>
                </a:moveTo>
                <a:cubicBezTo>
                  <a:pt x="5861" y="49091"/>
                  <a:pt x="42511" y="-2439"/>
                  <a:pt x="99509" y="0"/>
                </a:cubicBezTo>
                <a:cubicBezTo>
                  <a:pt x="221458" y="-26393"/>
                  <a:pt x="336248" y="43538"/>
                  <a:pt x="504682" y="0"/>
                </a:cubicBezTo>
                <a:cubicBezTo>
                  <a:pt x="673116" y="-43538"/>
                  <a:pt x="746839" y="13893"/>
                  <a:pt x="952506" y="0"/>
                </a:cubicBezTo>
                <a:cubicBezTo>
                  <a:pt x="1158173" y="-13893"/>
                  <a:pt x="1351883" y="62465"/>
                  <a:pt x="1485628" y="0"/>
                </a:cubicBezTo>
                <a:cubicBezTo>
                  <a:pt x="1619373" y="-62465"/>
                  <a:pt x="1835311" y="69032"/>
                  <a:pt x="2104051" y="0"/>
                </a:cubicBezTo>
                <a:cubicBezTo>
                  <a:pt x="2372791" y="-69032"/>
                  <a:pt x="2391553" y="43914"/>
                  <a:pt x="2509224" y="0"/>
                </a:cubicBezTo>
                <a:cubicBezTo>
                  <a:pt x="2626895" y="-43914"/>
                  <a:pt x="2953646" y="5024"/>
                  <a:pt x="3084997" y="0"/>
                </a:cubicBezTo>
                <a:cubicBezTo>
                  <a:pt x="3216348" y="-5024"/>
                  <a:pt x="3329536" y="14508"/>
                  <a:pt x="3490170" y="0"/>
                </a:cubicBezTo>
                <a:cubicBezTo>
                  <a:pt x="3650804" y="-14508"/>
                  <a:pt x="4001649" y="72956"/>
                  <a:pt x="4364492" y="0"/>
                </a:cubicBezTo>
                <a:cubicBezTo>
                  <a:pt x="4418914" y="-1434"/>
                  <a:pt x="4453492" y="36425"/>
                  <a:pt x="4464001" y="99509"/>
                </a:cubicBezTo>
                <a:lnTo>
                  <a:pt x="4464000" y="99509"/>
                </a:lnTo>
                <a:cubicBezTo>
                  <a:pt x="4463264" y="143833"/>
                  <a:pt x="4417434" y="199428"/>
                  <a:pt x="4364491" y="199018"/>
                </a:cubicBezTo>
                <a:cubicBezTo>
                  <a:pt x="4153413" y="222768"/>
                  <a:pt x="3946827" y="158785"/>
                  <a:pt x="3831368" y="199018"/>
                </a:cubicBezTo>
                <a:cubicBezTo>
                  <a:pt x="3715909" y="239251"/>
                  <a:pt x="3562491" y="159842"/>
                  <a:pt x="3298246" y="199018"/>
                </a:cubicBezTo>
                <a:cubicBezTo>
                  <a:pt x="3034001" y="238194"/>
                  <a:pt x="2998148" y="169909"/>
                  <a:pt x="2807773" y="199018"/>
                </a:cubicBezTo>
                <a:cubicBezTo>
                  <a:pt x="2617398" y="228127"/>
                  <a:pt x="2567260" y="174479"/>
                  <a:pt x="2359949" y="199018"/>
                </a:cubicBezTo>
                <a:cubicBezTo>
                  <a:pt x="2152638" y="223556"/>
                  <a:pt x="1989565" y="156847"/>
                  <a:pt x="1869477" y="199017"/>
                </a:cubicBezTo>
                <a:cubicBezTo>
                  <a:pt x="1749389" y="241187"/>
                  <a:pt x="1516868" y="191162"/>
                  <a:pt x="1293704" y="199017"/>
                </a:cubicBezTo>
                <a:cubicBezTo>
                  <a:pt x="1070540" y="206872"/>
                  <a:pt x="961469" y="173039"/>
                  <a:pt x="717931" y="199017"/>
                </a:cubicBezTo>
                <a:cubicBezTo>
                  <a:pt x="474393" y="224995"/>
                  <a:pt x="287177" y="180565"/>
                  <a:pt x="99509" y="199017"/>
                </a:cubicBezTo>
                <a:cubicBezTo>
                  <a:pt x="43424" y="200337"/>
                  <a:pt x="-3504" y="152533"/>
                  <a:pt x="0" y="99508"/>
                </a:cubicBezTo>
                <a:lnTo>
                  <a:pt x="0" y="99509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E3399AB-0DB1-4535-8C6E-39DA565E19A4}"/>
              </a:ext>
            </a:extLst>
          </p:cNvPr>
          <p:cNvSpPr/>
          <p:nvPr/>
        </p:nvSpPr>
        <p:spPr>
          <a:xfrm>
            <a:off x="1890221" y="1978318"/>
            <a:ext cx="8411558" cy="4230944"/>
          </a:xfrm>
          <a:custGeom>
            <a:avLst/>
            <a:gdLst>
              <a:gd name="connsiteX0" fmla="*/ 0 w 8411558"/>
              <a:gd name="connsiteY0" fmla="*/ 707668 h 4230944"/>
              <a:gd name="connsiteX1" fmla="*/ 707668 w 8411558"/>
              <a:gd name="connsiteY1" fmla="*/ 0 h 4230944"/>
              <a:gd name="connsiteX2" fmla="*/ 1430611 w 8411558"/>
              <a:gd name="connsiteY2" fmla="*/ 0 h 4230944"/>
              <a:gd name="connsiteX3" fmla="*/ 2153554 w 8411558"/>
              <a:gd name="connsiteY3" fmla="*/ 0 h 4230944"/>
              <a:gd name="connsiteX4" fmla="*/ 2876497 w 8411558"/>
              <a:gd name="connsiteY4" fmla="*/ 0 h 4230944"/>
              <a:gd name="connsiteX5" fmla="*/ 3389553 w 8411558"/>
              <a:gd name="connsiteY5" fmla="*/ 0 h 4230944"/>
              <a:gd name="connsiteX6" fmla="*/ 3762685 w 8411558"/>
              <a:gd name="connsiteY6" fmla="*/ 0 h 4230944"/>
              <a:gd name="connsiteX7" fmla="*/ 4205779 w 8411558"/>
              <a:gd name="connsiteY7" fmla="*/ 0 h 4230944"/>
              <a:gd name="connsiteX8" fmla="*/ 4578911 w 8411558"/>
              <a:gd name="connsiteY8" fmla="*/ 0 h 4230944"/>
              <a:gd name="connsiteX9" fmla="*/ 5161929 w 8411558"/>
              <a:gd name="connsiteY9" fmla="*/ 0 h 4230944"/>
              <a:gd name="connsiteX10" fmla="*/ 5535061 w 8411558"/>
              <a:gd name="connsiteY10" fmla="*/ 0 h 4230944"/>
              <a:gd name="connsiteX11" fmla="*/ 5908193 w 8411558"/>
              <a:gd name="connsiteY11" fmla="*/ 0 h 4230944"/>
              <a:gd name="connsiteX12" fmla="*/ 6631136 w 8411558"/>
              <a:gd name="connsiteY12" fmla="*/ 0 h 4230944"/>
              <a:gd name="connsiteX13" fmla="*/ 7703890 w 8411558"/>
              <a:gd name="connsiteY13" fmla="*/ 0 h 4230944"/>
              <a:gd name="connsiteX14" fmla="*/ 8411558 w 8411558"/>
              <a:gd name="connsiteY14" fmla="*/ 707668 h 4230944"/>
              <a:gd name="connsiteX15" fmla="*/ 8411558 w 8411558"/>
              <a:gd name="connsiteY15" fmla="*/ 1327102 h 4230944"/>
              <a:gd name="connsiteX16" fmla="*/ 8411558 w 8411558"/>
              <a:gd name="connsiteY16" fmla="*/ 1918379 h 4230944"/>
              <a:gd name="connsiteX17" fmla="*/ 8411558 w 8411558"/>
              <a:gd name="connsiteY17" fmla="*/ 2425189 h 4230944"/>
              <a:gd name="connsiteX18" fmla="*/ 8411558 w 8411558"/>
              <a:gd name="connsiteY18" fmla="*/ 3523276 h 4230944"/>
              <a:gd name="connsiteX19" fmla="*/ 7703890 w 8411558"/>
              <a:gd name="connsiteY19" fmla="*/ 4230944 h 4230944"/>
              <a:gd name="connsiteX20" fmla="*/ 7190834 w 8411558"/>
              <a:gd name="connsiteY20" fmla="*/ 4230944 h 4230944"/>
              <a:gd name="connsiteX21" fmla="*/ 6747740 w 8411558"/>
              <a:gd name="connsiteY21" fmla="*/ 4230944 h 4230944"/>
              <a:gd name="connsiteX22" fmla="*/ 6094759 w 8411558"/>
              <a:gd name="connsiteY22" fmla="*/ 4230944 h 4230944"/>
              <a:gd name="connsiteX23" fmla="*/ 5651665 w 8411558"/>
              <a:gd name="connsiteY23" fmla="*/ 4230944 h 4230944"/>
              <a:gd name="connsiteX24" fmla="*/ 5138609 w 8411558"/>
              <a:gd name="connsiteY24" fmla="*/ 4230944 h 4230944"/>
              <a:gd name="connsiteX25" fmla="*/ 4695515 w 8411558"/>
              <a:gd name="connsiteY25" fmla="*/ 4230944 h 4230944"/>
              <a:gd name="connsiteX26" fmla="*/ 4182458 w 8411558"/>
              <a:gd name="connsiteY26" fmla="*/ 4230944 h 4230944"/>
              <a:gd name="connsiteX27" fmla="*/ 3669402 w 8411558"/>
              <a:gd name="connsiteY27" fmla="*/ 4230944 h 4230944"/>
              <a:gd name="connsiteX28" fmla="*/ 3226308 w 8411558"/>
              <a:gd name="connsiteY28" fmla="*/ 4230944 h 4230944"/>
              <a:gd name="connsiteX29" fmla="*/ 2713252 w 8411558"/>
              <a:gd name="connsiteY29" fmla="*/ 4230944 h 4230944"/>
              <a:gd name="connsiteX30" fmla="*/ 2130233 w 8411558"/>
              <a:gd name="connsiteY30" fmla="*/ 4230944 h 4230944"/>
              <a:gd name="connsiteX31" fmla="*/ 1757101 w 8411558"/>
              <a:gd name="connsiteY31" fmla="*/ 4230944 h 4230944"/>
              <a:gd name="connsiteX32" fmla="*/ 707668 w 8411558"/>
              <a:gd name="connsiteY32" fmla="*/ 4230944 h 4230944"/>
              <a:gd name="connsiteX33" fmla="*/ 0 w 8411558"/>
              <a:gd name="connsiteY33" fmla="*/ 3523276 h 4230944"/>
              <a:gd name="connsiteX34" fmla="*/ 0 w 8411558"/>
              <a:gd name="connsiteY34" fmla="*/ 3016467 h 4230944"/>
              <a:gd name="connsiteX35" fmla="*/ 0 w 8411558"/>
              <a:gd name="connsiteY35" fmla="*/ 2425189 h 4230944"/>
              <a:gd name="connsiteX36" fmla="*/ 0 w 8411558"/>
              <a:gd name="connsiteY36" fmla="*/ 1890223 h 4230944"/>
              <a:gd name="connsiteX37" fmla="*/ 0 w 8411558"/>
              <a:gd name="connsiteY37" fmla="*/ 1355258 h 4230944"/>
              <a:gd name="connsiteX38" fmla="*/ 0 w 8411558"/>
              <a:gd name="connsiteY38" fmla="*/ 707668 h 423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411558" h="4230944" fill="none" extrusionOk="0">
                <a:moveTo>
                  <a:pt x="0" y="707668"/>
                </a:moveTo>
                <a:cubicBezTo>
                  <a:pt x="38546" y="328216"/>
                  <a:pt x="269291" y="57745"/>
                  <a:pt x="707668" y="0"/>
                </a:cubicBezTo>
                <a:cubicBezTo>
                  <a:pt x="966529" y="-84244"/>
                  <a:pt x="1076116" y="46748"/>
                  <a:pt x="1430611" y="0"/>
                </a:cubicBezTo>
                <a:cubicBezTo>
                  <a:pt x="1785106" y="-46748"/>
                  <a:pt x="1967846" y="47564"/>
                  <a:pt x="2153554" y="0"/>
                </a:cubicBezTo>
                <a:cubicBezTo>
                  <a:pt x="2339262" y="-47564"/>
                  <a:pt x="2607170" y="45481"/>
                  <a:pt x="2876497" y="0"/>
                </a:cubicBezTo>
                <a:cubicBezTo>
                  <a:pt x="3145824" y="-45481"/>
                  <a:pt x="3166662" y="4833"/>
                  <a:pt x="3389553" y="0"/>
                </a:cubicBezTo>
                <a:cubicBezTo>
                  <a:pt x="3612444" y="-4833"/>
                  <a:pt x="3576719" y="19645"/>
                  <a:pt x="3762685" y="0"/>
                </a:cubicBezTo>
                <a:cubicBezTo>
                  <a:pt x="3948651" y="-19645"/>
                  <a:pt x="4010922" y="7914"/>
                  <a:pt x="4205779" y="0"/>
                </a:cubicBezTo>
                <a:cubicBezTo>
                  <a:pt x="4400636" y="-7914"/>
                  <a:pt x="4435556" y="9859"/>
                  <a:pt x="4578911" y="0"/>
                </a:cubicBezTo>
                <a:cubicBezTo>
                  <a:pt x="4722266" y="-9859"/>
                  <a:pt x="4873637" y="21632"/>
                  <a:pt x="5161929" y="0"/>
                </a:cubicBezTo>
                <a:cubicBezTo>
                  <a:pt x="5450221" y="-21632"/>
                  <a:pt x="5400312" y="8303"/>
                  <a:pt x="5535061" y="0"/>
                </a:cubicBezTo>
                <a:cubicBezTo>
                  <a:pt x="5669810" y="-8303"/>
                  <a:pt x="5726590" y="10005"/>
                  <a:pt x="5908193" y="0"/>
                </a:cubicBezTo>
                <a:cubicBezTo>
                  <a:pt x="6089796" y="-10005"/>
                  <a:pt x="6370888" y="8689"/>
                  <a:pt x="6631136" y="0"/>
                </a:cubicBezTo>
                <a:cubicBezTo>
                  <a:pt x="6891384" y="-8689"/>
                  <a:pt x="7363853" y="106986"/>
                  <a:pt x="7703890" y="0"/>
                </a:cubicBezTo>
                <a:cubicBezTo>
                  <a:pt x="8065461" y="45600"/>
                  <a:pt x="8412837" y="220799"/>
                  <a:pt x="8411558" y="707668"/>
                </a:cubicBezTo>
                <a:cubicBezTo>
                  <a:pt x="8448385" y="907925"/>
                  <a:pt x="8350175" y="1029208"/>
                  <a:pt x="8411558" y="1327102"/>
                </a:cubicBezTo>
                <a:cubicBezTo>
                  <a:pt x="8472941" y="1624996"/>
                  <a:pt x="8380448" y="1763133"/>
                  <a:pt x="8411558" y="1918379"/>
                </a:cubicBezTo>
                <a:cubicBezTo>
                  <a:pt x="8442668" y="2073625"/>
                  <a:pt x="8407096" y="2271354"/>
                  <a:pt x="8411558" y="2425189"/>
                </a:cubicBezTo>
                <a:cubicBezTo>
                  <a:pt x="8416020" y="2579024"/>
                  <a:pt x="8390431" y="3005724"/>
                  <a:pt x="8411558" y="3523276"/>
                </a:cubicBezTo>
                <a:cubicBezTo>
                  <a:pt x="8332253" y="3912137"/>
                  <a:pt x="8087143" y="4282464"/>
                  <a:pt x="7703890" y="4230944"/>
                </a:cubicBezTo>
                <a:cubicBezTo>
                  <a:pt x="7538639" y="4244337"/>
                  <a:pt x="7375099" y="4194736"/>
                  <a:pt x="7190834" y="4230944"/>
                </a:cubicBezTo>
                <a:cubicBezTo>
                  <a:pt x="7006569" y="4267152"/>
                  <a:pt x="6857574" y="4208127"/>
                  <a:pt x="6747740" y="4230944"/>
                </a:cubicBezTo>
                <a:cubicBezTo>
                  <a:pt x="6637906" y="4253761"/>
                  <a:pt x="6311514" y="4156926"/>
                  <a:pt x="6094759" y="4230944"/>
                </a:cubicBezTo>
                <a:cubicBezTo>
                  <a:pt x="5878004" y="4304962"/>
                  <a:pt x="5769511" y="4186474"/>
                  <a:pt x="5651665" y="4230944"/>
                </a:cubicBezTo>
                <a:cubicBezTo>
                  <a:pt x="5533819" y="4275414"/>
                  <a:pt x="5311570" y="4230568"/>
                  <a:pt x="5138609" y="4230944"/>
                </a:cubicBezTo>
                <a:cubicBezTo>
                  <a:pt x="4965648" y="4231320"/>
                  <a:pt x="4876234" y="4212015"/>
                  <a:pt x="4695515" y="4230944"/>
                </a:cubicBezTo>
                <a:cubicBezTo>
                  <a:pt x="4514796" y="4249873"/>
                  <a:pt x="4362897" y="4185680"/>
                  <a:pt x="4182458" y="4230944"/>
                </a:cubicBezTo>
                <a:cubicBezTo>
                  <a:pt x="4002019" y="4276208"/>
                  <a:pt x="3889829" y="4188025"/>
                  <a:pt x="3669402" y="4230944"/>
                </a:cubicBezTo>
                <a:cubicBezTo>
                  <a:pt x="3448975" y="4273863"/>
                  <a:pt x="3369632" y="4178409"/>
                  <a:pt x="3226308" y="4230944"/>
                </a:cubicBezTo>
                <a:cubicBezTo>
                  <a:pt x="3082984" y="4283479"/>
                  <a:pt x="2832637" y="4216809"/>
                  <a:pt x="2713252" y="4230944"/>
                </a:cubicBezTo>
                <a:cubicBezTo>
                  <a:pt x="2593867" y="4245079"/>
                  <a:pt x="2374639" y="4182650"/>
                  <a:pt x="2130233" y="4230944"/>
                </a:cubicBezTo>
                <a:cubicBezTo>
                  <a:pt x="1885827" y="4279238"/>
                  <a:pt x="1865261" y="4210431"/>
                  <a:pt x="1757101" y="4230944"/>
                </a:cubicBezTo>
                <a:cubicBezTo>
                  <a:pt x="1648941" y="4251457"/>
                  <a:pt x="1061726" y="4182252"/>
                  <a:pt x="707668" y="4230944"/>
                </a:cubicBezTo>
                <a:cubicBezTo>
                  <a:pt x="415870" y="4246014"/>
                  <a:pt x="24940" y="3856590"/>
                  <a:pt x="0" y="3523276"/>
                </a:cubicBezTo>
                <a:cubicBezTo>
                  <a:pt x="-9366" y="3400012"/>
                  <a:pt x="32926" y="3230989"/>
                  <a:pt x="0" y="3016467"/>
                </a:cubicBezTo>
                <a:cubicBezTo>
                  <a:pt x="-32926" y="2801945"/>
                  <a:pt x="56451" y="2665697"/>
                  <a:pt x="0" y="2425189"/>
                </a:cubicBezTo>
                <a:cubicBezTo>
                  <a:pt x="-56451" y="2184681"/>
                  <a:pt x="23397" y="2031253"/>
                  <a:pt x="0" y="1890223"/>
                </a:cubicBezTo>
                <a:cubicBezTo>
                  <a:pt x="-23397" y="1749193"/>
                  <a:pt x="38847" y="1489418"/>
                  <a:pt x="0" y="1355258"/>
                </a:cubicBezTo>
                <a:cubicBezTo>
                  <a:pt x="-38847" y="1221099"/>
                  <a:pt x="50440" y="990146"/>
                  <a:pt x="0" y="707668"/>
                </a:cubicBezTo>
                <a:close/>
              </a:path>
              <a:path w="8411558" h="4230944" stroke="0" extrusionOk="0">
                <a:moveTo>
                  <a:pt x="0" y="707668"/>
                </a:moveTo>
                <a:cubicBezTo>
                  <a:pt x="61593" y="364530"/>
                  <a:pt x="243643" y="-87465"/>
                  <a:pt x="707668" y="0"/>
                </a:cubicBezTo>
                <a:cubicBezTo>
                  <a:pt x="869734" y="-17367"/>
                  <a:pt x="1004190" y="17748"/>
                  <a:pt x="1080800" y="0"/>
                </a:cubicBezTo>
                <a:cubicBezTo>
                  <a:pt x="1157410" y="-17748"/>
                  <a:pt x="1302767" y="9092"/>
                  <a:pt x="1523894" y="0"/>
                </a:cubicBezTo>
                <a:cubicBezTo>
                  <a:pt x="1745021" y="-9092"/>
                  <a:pt x="1819075" y="1151"/>
                  <a:pt x="2106912" y="0"/>
                </a:cubicBezTo>
                <a:cubicBezTo>
                  <a:pt x="2394749" y="-1151"/>
                  <a:pt x="2629273" y="40264"/>
                  <a:pt x="2829855" y="0"/>
                </a:cubicBezTo>
                <a:cubicBezTo>
                  <a:pt x="3030437" y="-40264"/>
                  <a:pt x="3032513" y="19663"/>
                  <a:pt x="3202987" y="0"/>
                </a:cubicBezTo>
                <a:cubicBezTo>
                  <a:pt x="3373461" y="-19663"/>
                  <a:pt x="3568948" y="74301"/>
                  <a:pt x="3855968" y="0"/>
                </a:cubicBezTo>
                <a:cubicBezTo>
                  <a:pt x="4142988" y="-74301"/>
                  <a:pt x="4134536" y="5635"/>
                  <a:pt x="4229100" y="0"/>
                </a:cubicBezTo>
                <a:cubicBezTo>
                  <a:pt x="4323664" y="-5635"/>
                  <a:pt x="4492640" y="57303"/>
                  <a:pt x="4742156" y="0"/>
                </a:cubicBezTo>
                <a:cubicBezTo>
                  <a:pt x="4991672" y="-57303"/>
                  <a:pt x="5022459" y="3370"/>
                  <a:pt x="5115288" y="0"/>
                </a:cubicBezTo>
                <a:cubicBezTo>
                  <a:pt x="5208117" y="-3370"/>
                  <a:pt x="5601465" y="6091"/>
                  <a:pt x="5838231" y="0"/>
                </a:cubicBezTo>
                <a:cubicBezTo>
                  <a:pt x="6074997" y="-6091"/>
                  <a:pt x="6230784" y="1730"/>
                  <a:pt x="6351287" y="0"/>
                </a:cubicBezTo>
                <a:cubicBezTo>
                  <a:pt x="6471790" y="-1730"/>
                  <a:pt x="6686682" y="56830"/>
                  <a:pt x="6934306" y="0"/>
                </a:cubicBezTo>
                <a:cubicBezTo>
                  <a:pt x="7181930" y="-56830"/>
                  <a:pt x="7414115" y="28244"/>
                  <a:pt x="7703890" y="0"/>
                </a:cubicBezTo>
                <a:cubicBezTo>
                  <a:pt x="8011542" y="12791"/>
                  <a:pt x="8315339" y="375892"/>
                  <a:pt x="8411558" y="707668"/>
                </a:cubicBezTo>
                <a:cubicBezTo>
                  <a:pt x="8465689" y="957038"/>
                  <a:pt x="8350785" y="1085253"/>
                  <a:pt x="8411558" y="1214477"/>
                </a:cubicBezTo>
                <a:cubicBezTo>
                  <a:pt x="8472331" y="1343701"/>
                  <a:pt x="8347675" y="1558768"/>
                  <a:pt x="8411558" y="1777599"/>
                </a:cubicBezTo>
                <a:cubicBezTo>
                  <a:pt x="8475441" y="1996430"/>
                  <a:pt x="8353375" y="2210858"/>
                  <a:pt x="8411558" y="2368877"/>
                </a:cubicBezTo>
                <a:cubicBezTo>
                  <a:pt x="8469741" y="2526896"/>
                  <a:pt x="8382097" y="2744927"/>
                  <a:pt x="8411558" y="2903842"/>
                </a:cubicBezTo>
                <a:cubicBezTo>
                  <a:pt x="8441019" y="3062757"/>
                  <a:pt x="8408390" y="3341574"/>
                  <a:pt x="8411558" y="3523276"/>
                </a:cubicBezTo>
                <a:cubicBezTo>
                  <a:pt x="8378650" y="3895964"/>
                  <a:pt x="8078961" y="4252868"/>
                  <a:pt x="7703890" y="4230944"/>
                </a:cubicBezTo>
                <a:cubicBezTo>
                  <a:pt x="7520629" y="4282217"/>
                  <a:pt x="7476329" y="4227364"/>
                  <a:pt x="7260796" y="4230944"/>
                </a:cubicBezTo>
                <a:cubicBezTo>
                  <a:pt x="7045263" y="4234524"/>
                  <a:pt x="6820628" y="4205717"/>
                  <a:pt x="6607815" y="4230944"/>
                </a:cubicBezTo>
                <a:cubicBezTo>
                  <a:pt x="6395002" y="4256171"/>
                  <a:pt x="6342271" y="4203100"/>
                  <a:pt x="6094759" y="4230944"/>
                </a:cubicBezTo>
                <a:cubicBezTo>
                  <a:pt x="5847247" y="4258788"/>
                  <a:pt x="5700304" y="4200237"/>
                  <a:pt x="5581703" y="4230944"/>
                </a:cubicBezTo>
                <a:cubicBezTo>
                  <a:pt x="5463102" y="4261651"/>
                  <a:pt x="5175909" y="4200939"/>
                  <a:pt x="5068646" y="4230944"/>
                </a:cubicBezTo>
                <a:cubicBezTo>
                  <a:pt x="4961383" y="4260949"/>
                  <a:pt x="4600650" y="4172609"/>
                  <a:pt x="4415666" y="4230944"/>
                </a:cubicBezTo>
                <a:cubicBezTo>
                  <a:pt x="4230682" y="4289279"/>
                  <a:pt x="3911274" y="4166863"/>
                  <a:pt x="3692723" y="4230944"/>
                </a:cubicBezTo>
                <a:cubicBezTo>
                  <a:pt x="3474172" y="4295025"/>
                  <a:pt x="3339991" y="4212563"/>
                  <a:pt x="3039742" y="4230944"/>
                </a:cubicBezTo>
                <a:cubicBezTo>
                  <a:pt x="2739493" y="4249325"/>
                  <a:pt x="2690034" y="4215718"/>
                  <a:pt x="2596648" y="4230944"/>
                </a:cubicBezTo>
                <a:cubicBezTo>
                  <a:pt x="2503262" y="4246170"/>
                  <a:pt x="2362104" y="4193317"/>
                  <a:pt x="2223516" y="4230944"/>
                </a:cubicBezTo>
                <a:cubicBezTo>
                  <a:pt x="2084928" y="4268571"/>
                  <a:pt x="2010063" y="4227596"/>
                  <a:pt x="1850384" y="4230944"/>
                </a:cubicBezTo>
                <a:cubicBezTo>
                  <a:pt x="1690705" y="4234292"/>
                  <a:pt x="1605514" y="4190135"/>
                  <a:pt x="1477252" y="4230944"/>
                </a:cubicBezTo>
                <a:cubicBezTo>
                  <a:pt x="1348990" y="4271753"/>
                  <a:pt x="901288" y="4215969"/>
                  <a:pt x="707668" y="4230944"/>
                </a:cubicBezTo>
                <a:cubicBezTo>
                  <a:pt x="252874" y="4266299"/>
                  <a:pt x="-81901" y="3866404"/>
                  <a:pt x="0" y="3523276"/>
                </a:cubicBezTo>
                <a:cubicBezTo>
                  <a:pt x="-25486" y="3242312"/>
                  <a:pt x="42991" y="3039564"/>
                  <a:pt x="0" y="2903842"/>
                </a:cubicBezTo>
                <a:cubicBezTo>
                  <a:pt x="-42991" y="2768120"/>
                  <a:pt x="50931" y="2577098"/>
                  <a:pt x="0" y="2340721"/>
                </a:cubicBezTo>
                <a:cubicBezTo>
                  <a:pt x="-50931" y="2104344"/>
                  <a:pt x="2376" y="2004717"/>
                  <a:pt x="0" y="1833911"/>
                </a:cubicBezTo>
                <a:cubicBezTo>
                  <a:pt x="-2376" y="1663105"/>
                  <a:pt x="55752" y="1503079"/>
                  <a:pt x="0" y="1355258"/>
                </a:cubicBezTo>
                <a:cubicBezTo>
                  <a:pt x="-55752" y="1207437"/>
                  <a:pt x="60199" y="986395"/>
                  <a:pt x="0" y="707668"/>
                </a:cubicBezTo>
                <a:close/>
              </a:path>
            </a:pathLst>
          </a:custGeom>
          <a:solidFill>
            <a:srgbClr val="C3FDEB"/>
          </a:solidFill>
          <a:ln w="76200">
            <a:solidFill>
              <a:srgbClr val="C3FDE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1672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91B884-CCF6-4985-9BB0-3F48311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選擇原因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58EFC5-B418-4DBC-9B9A-8E562D3EA92F}"/>
              </a:ext>
            </a:extLst>
          </p:cNvPr>
          <p:cNvSpPr txBox="1"/>
          <p:nvPr/>
        </p:nvSpPr>
        <p:spPr>
          <a:xfrm>
            <a:off x="2490158" y="2690906"/>
            <a:ext cx="7211683" cy="280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一開始想了很多遊戲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上樓梯、下樓梯、蓋房子、推箱子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但是操控都太複雜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後來依照老師說的「玩法越簡單越好」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所以最後決定要做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從頭只有一個動作的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小恐龍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792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BE316039-819F-49AF-AE5C-99B226B58DB4}"/>
              </a:ext>
            </a:extLst>
          </p:cNvPr>
          <p:cNvSpPr/>
          <p:nvPr/>
        </p:nvSpPr>
        <p:spPr>
          <a:xfrm>
            <a:off x="3875446" y="1160565"/>
            <a:ext cx="4464000" cy="199017"/>
          </a:xfrm>
          <a:custGeom>
            <a:avLst/>
            <a:gdLst>
              <a:gd name="connsiteX0" fmla="*/ 0 w 4464000"/>
              <a:gd name="connsiteY0" fmla="*/ 99509 h 199017"/>
              <a:gd name="connsiteX1" fmla="*/ 99509 w 4464000"/>
              <a:gd name="connsiteY1" fmla="*/ 0 h 199017"/>
              <a:gd name="connsiteX2" fmla="*/ 504682 w 4464000"/>
              <a:gd name="connsiteY2" fmla="*/ 0 h 199017"/>
              <a:gd name="connsiteX3" fmla="*/ 952506 w 4464000"/>
              <a:gd name="connsiteY3" fmla="*/ 0 h 199017"/>
              <a:gd name="connsiteX4" fmla="*/ 1400329 w 4464000"/>
              <a:gd name="connsiteY4" fmla="*/ 0 h 199017"/>
              <a:gd name="connsiteX5" fmla="*/ 1890802 w 4464000"/>
              <a:gd name="connsiteY5" fmla="*/ 0 h 199017"/>
              <a:gd name="connsiteX6" fmla="*/ 2338625 w 4464000"/>
              <a:gd name="connsiteY6" fmla="*/ 0 h 199017"/>
              <a:gd name="connsiteX7" fmla="*/ 2957048 w 4464000"/>
              <a:gd name="connsiteY7" fmla="*/ 0 h 199017"/>
              <a:gd name="connsiteX8" fmla="*/ 3404871 w 4464000"/>
              <a:gd name="connsiteY8" fmla="*/ 0 h 199017"/>
              <a:gd name="connsiteX9" fmla="*/ 4364492 w 4464000"/>
              <a:gd name="connsiteY9" fmla="*/ 0 h 199017"/>
              <a:gd name="connsiteX10" fmla="*/ 4464001 w 4464000"/>
              <a:gd name="connsiteY10" fmla="*/ 99509 h 199017"/>
              <a:gd name="connsiteX11" fmla="*/ 4464000 w 4464000"/>
              <a:gd name="connsiteY11" fmla="*/ 99509 h 199017"/>
              <a:gd name="connsiteX12" fmla="*/ 4364491 w 4464000"/>
              <a:gd name="connsiteY12" fmla="*/ 199018 h 199017"/>
              <a:gd name="connsiteX13" fmla="*/ 3959318 w 4464000"/>
              <a:gd name="connsiteY13" fmla="*/ 199018 h 199017"/>
              <a:gd name="connsiteX14" fmla="*/ 3340895 w 4464000"/>
              <a:gd name="connsiteY14" fmla="*/ 199018 h 199017"/>
              <a:gd name="connsiteX15" fmla="*/ 2765123 w 4464000"/>
              <a:gd name="connsiteY15" fmla="*/ 199018 h 199017"/>
              <a:gd name="connsiteX16" fmla="*/ 2146700 w 4464000"/>
              <a:gd name="connsiteY16" fmla="*/ 199017 h 199017"/>
              <a:gd name="connsiteX17" fmla="*/ 1613578 w 4464000"/>
              <a:gd name="connsiteY17" fmla="*/ 199017 h 199017"/>
              <a:gd name="connsiteX18" fmla="*/ 1165755 w 4464000"/>
              <a:gd name="connsiteY18" fmla="*/ 199017 h 199017"/>
              <a:gd name="connsiteX19" fmla="*/ 760581 w 4464000"/>
              <a:gd name="connsiteY19" fmla="*/ 199017 h 199017"/>
              <a:gd name="connsiteX20" fmla="*/ 99509 w 4464000"/>
              <a:gd name="connsiteY20" fmla="*/ 199017 h 199017"/>
              <a:gd name="connsiteX21" fmla="*/ 0 w 4464000"/>
              <a:gd name="connsiteY21" fmla="*/ 99508 h 199017"/>
              <a:gd name="connsiteX22" fmla="*/ 0 w 4464000"/>
              <a:gd name="connsiteY22" fmla="*/ 99509 h 19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64000" h="199017" fill="none" extrusionOk="0">
                <a:moveTo>
                  <a:pt x="0" y="99509"/>
                </a:moveTo>
                <a:cubicBezTo>
                  <a:pt x="-7667" y="55215"/>
                  <a:pt x="50258" y="4542"/>
                  <a:pt x="99509" y="0"/>
                </a:cubicBezTo>
                <a:cubicBezTo>
                  <a:pt x="199830" y="-29322"/>
                  <a:pt x="407806" y="2950"/>
                  <a:pt x="504682" y="0"/>
                </a:cubicBezTo>
                <a:cubicBezTo>
                  <a:pt x="601558" y="-2950"/>
                  <a:pt x="839263" y="29095"/>
                  <a:pt x="952506" y="0"/>
                </a:cubicBezTo>
                <a:cubicBezTo>
                  <a:pt x="1065749" y="-29095"/>
                  <a:pt x="1257639" y="48991"/>
                  <a:pt x="1400329" y="0"/>
                </a:cubicBezTo>
                <a:cubicBezTo>
                  <a:pt x="1543019" y="-48991"/>
                  <a:pt x="1684074" y="23562"/>
                  <a:pt x="1890802" y="0"/>
                </a:cubicBezTo>
                <a:cubicBezTo>
                  <a:pt x="2097530" y="-23562"/>
                  <a:pt x="2246181" y="41075"/>
                  <a:pt x="2338625" y="0"/>
                </a:cubicBezTo>
                <a:cubicBezTo>
                  <a:pt x="2431069" y="-41075"/>
                  <a:pt x="2763403" y="38182"/>
                  <a:pt x="2957048" y="0"/>
                </a:cubicBezTo>
                <a:cubicBezTo>
                  <a:pt x="3150693" y="-38182"/>
                  <a:pt x="3268263" y="16244"/>
                  <a:pt x="3404871" y="0"/>
                </a:cubicBezTo>
                <a:cubicBezTo>
                  <a:pt x="3541479" y="-16244"/>
                  <a:pt x="4112931" y="73370"/>
                  <a:pt x="4364492" y="0"/>
                </a:cubicBezTo>
                <a:cubicBezTo>
                  <a:pt x="4428806" y="12463"/>
                  <a:pt x="4479988" y="47845"/>
                  <a:pt x="4464001" y="99509"/>
                </a:cubicBezTo>
                <a:lnTo>
                  <a:pt x="4464000" y="99509"/>
                </a:lnTo>
                <a:cubicBezTo>
                  <a:pt x="4455970" y="157878"/>
                  <a:pt x="4425321" y="197939"/>
                  <a:pt x="4364491" y="199018"/>
                </a:cubicBezTo>
                <a:cubicBezTo>
                  <a:pt x="4273434" y="213791"/>
                  <a:pt x="4150114" y="168739"/>
                  <a:pt x="3959318" y="199018"/>
                </a:cubicBezTo>
                <a:cubicBezTo>
                  <a:pt x="3768522" y="229297"/>
                  <a:pt x="3494233" y="181825"/>
                  <a:pt x="3340895" y="199018"/>
                </a:cubicBezTo>
                <a:cubicBezTo>
                  <a:pt x="3187557" y="216211"/>
                  <a:pt x="3027254" y="198398"/>
                  <a:pt x="2765123" y="199018"/>
                </a:cubicBezTo>
                <a:cubicBezTo>
                  <a:pt x="2502992" y="199638"/>
                  <a:pt x="2432282" y="176747"/>
                  <a:pt x="2146700" y="199017"/>
                </a:cubicBezTo>
                <a:cubicBezTo>
                  <a:pt x="1861118" y="221287"/>
                  <a:pt x="1821164" y="146847"/>
                  <a:pt x="1613578" y="199017"/>
                </a:cubicBezTo>
                <a:cubicBezTo>
                  <a:pt x="1405992" y="251187"/>
                  <a:pt x="1373446" y="159566"/>
                  <a:pt x="1165755" y="199017"/>
                </a:cubicBezTo>
                <a:cubicBezTo>
                  <a:pt x="958064" y="238468"/>
                  <a:pt x="923528" y="167681"/>
                  <a:pt x="760581" y="199017"/>
                </a:cubicBezTo>
                <a:cubicBezTo>
                  <a:pt x="597634" y="230353"/>
                  <a:pt x="419715" y="180188"/>
                  <a:pt x="99509" y="199017"/>
                </a:cubicBezTo>
                <a:cubicBezTo>
                  <a:pt x="56403" y="202516"/>
                  <a:pt x="-9311" y="165774"/>
                  <a:pt x="0" y="99508"/>
                </a:cubicBezTo>
                <a:lnTo>
                  <a:pt x="0" y="99509"/>
                </a:lnTo>
                <a:close/>
              </a:path>
              <a:path w="4464000" h="199017" stroke="0" extrusionOk="0">
                <a:moveTo>
                  <a:pt x="0" y="99509"/>
                </a:moveTo>
                <a:cubicBezTo>
                  <a:pt x="5861" y="49091"/>
                  <a:pt x="42511" y="-2439"/>
                  <a:pt x="99509" y="0"/>
                </a:cubicBezTo>
                <a:cubicBezTo>
                  <a:pt x="221458" y="-26393"/>
                  <a:pt x="336248" y="43538"/>
                  <a:pt x="504682" y="0"/>
                </a:cubicBezTo>
                <a:cubicBezTo>
                  <a:pt x="673116" y="-43538"/>
                  <a:pt x="746839" y="13893"/>
                  <a:pt x="952506" y="0"/>
                </a:cubicBezTo>
                <a:cubicBezTo>
                  <a:pt x="1158173" y="-13893"/>
                  <a:pt x="1351883" y="62465"/>
                  <a:pt x="1485628" y="0"/>
                </a:cubicBezTo>
                <a:cubicBezTo>
                  <a:pt x="1619373" y="-62465"/>
                  <a:pt x="1835311" y="69032"/>
                  <a:pt x="2104051" y="0"/>
                </a:cubicBezTo>
                <a:cubicBezTo>
                  <a:pt x="2372791" y="-69032"/>
                  <a:pt x="2391553" y="43914"/>
                  <a:pt x="2509224" y="0"/>
                </a:cubicBezTo>
                <a:cubicBezTo>
                  <a:pt x="2626895" y="-43914"/>
                  <a:pt x="2953646" y="5024"/>
                  <a:pt x="3084997" y="0"/>
                </a:cubicBezTo>
                <a:cubicBezTo>
                  <a:pt x="3216348" y="-5024"/>
                  <a:pt x="3329536" y="14508"/>
                  <a:pt x="3490170" y="0"/>
                </a:cubicBezTo>
                <a:cubicBezTo>
                  <a:pt x="3650804" y="-14508"/>
                  <a:pt x="4001649" y="72956"/>
                  <a:pt x="4364492" y="0"/>
                </a:cubicBezTo>
                <a:cubicBezTo>
                  <a:pt x="4418914" y="-1434"/>
                  <a:pt x="4453492" y="36425"/>
                  <a:pt x="4464001" y="99509"/>
                </a:cubicBezTo>
                <a:lnTo>
                  <a:pt x="4464000" y="99509"/>
                </a:lnTo>
                <a:cubicBezTo>
                  <a:pt x="4463264" y="143833"/>
                  <a:pt x="4417434" y="199428"/>
                  <a:pt x="4364491" y="199018"/>
                </a:cubicBezTo>
                <a:cubicBezTo>
                  <a:pt x="4153413" y="222768"/>
                  <a:pt x="3946827" y="158785"/>
                  <a:pt x="3831368" y="199018"/>
                </a:cubicBezTo>
                <a:cubicBezTo>
                  <a:pt x="3715909" y="239251"/>
                  <a:pt x="3562491" y="159842"/>
                  <a:pt x="3298246" y="199018"/>
                </a:cubicBezTo>
                <a:cubicBezTo>
                  <a:pt x="3034001" y="238194"/>
                  <a:pt x="2998148" y="169909"/>
                  <a:pt x="2807773" y="199018"/>
                </a:cubicBezTo>
                <a:cubicBezTo>
                  <a:pt x="2617398" y="228127"/>
                  <a:pt x="2567260" y="174479"/>
                  <a:pt x="2359949" y="199018"/>
                </a:cubicBezTo>
                <a:cubicBezTo>
                  <a:pt x="2152638" y="223556"/>
                  <a:pt x="1989565" y="156847"/>
                  <a:pt x="1869477" y="199017"/>
                </a:cubicBezTo>
                <a:cubicBezTo>
                  <a:pt x="1749389" y="241187"/>
                  <a:pt x="1516868" y="191162"/>
                  <a:pt x="1293704" y="199017"/>
                </a:cubicBezTo>
                <a:cubicBezTo>
                  <a:pt x="1070540" y="206872"/>
                  <a:pt x="961469" y="173039"/>
                  <a:pt x="717931" y="199017"/>
                </a:cubicBezTo>
                <a:cubicBezTo>
                  <a:pt x="474393" y="224995"/>
                  <a:pt x="287177" y="180565"/>
                  <a:pt x="99509" y="199017"/>
                </a:cubicBezTo>
                <a:cubicBezTo>
                  <a:pt x="43424" y="200337"/>
                  <a:pt x="-3504" y="152533"/>
                  <a:pt x="0" y="99508"/>
                </a:cubicBezTo>
                <a:lnTo>
                  <a:pt x="0" y="99509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9259FCB-D747-4723-8C1B-5CAAD2C88E6A}"/>
              </a:ext>
            </a:extLst>
          </p:cNvPr>
          <p:cNvSpPr/>
          <p:nvPr/>
        </p:nvSpPr>
        <p:spPr>
          <a:xfrm>
            <a:off x="4836000" y="4071747"/>
            <a:ext cx="2520000" cy="329080"/>
          </a:xfrm>
          <a:custGeom>
            <a:avLst/>
            <a:gdLst>
              <a:gd name="connsiteX0" fmla="*/ 0 w 2520000"/>
              <a:gd name="connsiteY0" fmla="*/ 164540 h 329080"/>
              <a:gd name="connsiteX1" fmla="*/ 164540 w 2520000"/>
              <a:gd name="connsiteY1" fmla="*/ 0 h 329080"/>
              <a:gd name="connsiteX2" fmla="*/ 734179 w 2520000"/>
              <a:gd name="connsiteY2" fmla="*/ 0 h 329080"/>
              <a:gd name="connsiteX3" fmla="*/ 1260000 w 2520000"/>
              <a:gd name="connsiteY3" fmla="*/ 0 h 329080"/>
              <a:gd name="connsiteX4" fmla="*/ 1807730 w 2520000"/>
              <a:gd name="connsiteY4" fmla="*/ 0 h 329080"/>
              <a:gd name="connsiteX5" fmla="*/ 2355460 w 2520000"/>
              <a:gd name="connsiteY5" fmla="*/ 0 h 329080"/>
              <a:gd name="connsiteX6" fmla="*/ 2520000 w 2520000"/>
              <a:gd name="connsiteY6" fmla="*/ 164540 h 329080"/>
              <a:gd name="connsiteX7" fmla="*/ 2520000 w 2520000"/>
              <a:gd name="connsiteY7" fmla="*/ 164540 h 329080"/>
              <a:gd name="connsiteX8" fmla="*/ 2355460 w 2520000"/>
              <a:gd name="connsiteY8" fmla="*/ 329080 h 329080"/>
              <a:gd name="connsiteX9" fmla="*/ 1851548 w 2520000"/>
              <a:gd name="connsiteY9" fmla="*/ 329080 h 329080"/>
              <a:gd name="connsiteX10" fmla="*/ 1281909 w 2520000"/>
              <a:gd name="connsiteY10" fmla="*/ 329080 h 329080"/>
              <a:gd name="connsiteX11" fmla="*/ 756088 w 2520000"/>
              <a:gd name="connsiteY11" fmla="*/ 329080 h 329080"/>
              <a:gd name="connsiteX12" fmla="*/ 164540 w 2520000"/>
              <a:gd name="connsiteY12" fmla="*/ 329080 h 329080"/>
              <a:gd name="connsiteX13" fmla="*/ 0 w 2520000"/>
              <a:gd name="connsiteY13" fmla="*/ 164540 h 3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0000" h="329080" fill="none" extrusionOk="0">
                <a:moveTo>
                  <a:pt x="0" y="164540"/>
                </a:moveTo>
                <a:cubicBezTo>
                  <a:pt x="5891" y="74333"/>
                  <a:pt x="75689" y="-18305"/>
                  <a:pt x="164540" y="0"/>
                </a:cubicBezTo>
                <a:cubicBezTo>
                  <a:pt x="443379" y="-12955"/>
                  <a:pt x="560869" y="55318"/>
                  <a:pt x="734179" y="0"/>
                </a:cubicBezTo>
                <a:cubicBezTo>
                  <a:pt x="907489" y="-55318"/>
                  <a:pt x="1042671" y="52290"/>
                  <a:pt x="1260000" y="0"/>
                </a:cubicBezTo>
                <a:cubicBezTo>
                  <a:pt x="1477329" y="-52290"/>
                  <a:pt x="1546085" y="45911"/>
                  <a:pt x="1807730" y="0"/>
                </a:cubicBezTo>
                <a:cubicBezTo>
                  <a:pt x="2069375" y="-45911"/>
                  <a:pt x="2140433" y="53463"/>
                  <a:pt x="2355460" y="0"/>
                </a:cubicBezTo>
                <a:cubicBezTo>
                  <a:pt x="2432388" y="144"/>
                  <a:pt x="2502636" y="93994"/>
                  <a:pt x="2520000" y="164540"/>
                </a:cubicBezTo>
                <a:lnTo>
                  <a:pt x="2520000" y="164540"/>
                </a:lnTo>
                <a:cubicBezTo>
                  <a:pt x="2514779" y="252534"/>
                  <a:pt x="2443622" y="332850"/>
                  <a:pt x="2355460" y="329080"/>
                </a:cubicBezTo>
                <a:cubicBezTo>
                  <a:pt x="2111969" y="370464"/>
                  <a:pt x="2066323" y="285340"/>
                  <a:pt x="1851548" y="329080"/>
                </a:cubicBezTo>
                <a:cubicBezTo>
                  <a:pt x="1636773" y="372820"/>
                  <a:pt x="1484580" y="316859"/>
                  <a:pt x="1281909" y="329080"/>
                </a:cubicBezTo>
                <a:cubicBezTo>
                  <a:pt x="1079238" y="341301"/>
                  <a:pt x="992416" y="323756"/>
                  <a:pt x="756088" y="329080"/>
                </a:cubicBezTo>
                <a:cubicBezTo>
                  <a:pt x="519760" y="334404"/>
                  <a:pt x="430048" y="258768"/>
                  <a:pt x="164540" y="329080"/>
                </a:cubicBezTo>
                <a:cubicBezTo>
                  <a:pt x="76326" y="331356"/>
                  <a:pt x="-13813" y="263542"/>
                  <a:pt x="0" y="164540"/>
                </a:cubicBezTo>
                <a:close/>
              </a:path>
              <a:path w="2520000" h="329080" stroke="0" extrusionOk="0">
                <a:moveTo>
                  <a:pt x="0" y="164540"/>
                </a:moveTo>
                <a:cubicBezTo>
                  <a:pt x="13046" y="83769"/>
                  <a:pt x="69376" y="-5128"/>
                  <a:pt x="164540" y="0"/>
                </a:cubicBezTo>
                <a:cubicBezTo>
                  <a:pt x="391801" y="-49855"/>
                  <a:pt x="488667" y="46473"/>
                  <a:pt x="646542" y="0"/>
                </a:cubicBezTo>
                <a:cubicBezTo>
                  <a:pt x="804417" y="-46473"/>
                  <a:pt x="1047129" y="49965"/>
                  <a:pt x="1150454" y="0"/>
                </a:cubicBezTo>
                <a:cubicBezTo>
                  <a:pt x="1253779" y="-49965"/>
                  <a:pt x="1566716" y="42808"/>
                  <a:pt x="1698184" y="0"/>
                </a:cubicBezTo>
                <a:cubicBezTo>
                  <a:pt x="1829652" y="-42808"/>
                  <a:pt x="2208549" y="29243"/>
                  <a:pt x="2355460" y="0"/>
                </a:cubicBezTo>
                <a:cubicBezTo>
                  <a:pt x="2445674" y="19917"/>
                  <a:pt x="2528046" y="87417"/>
                  <a:pt x="2520000" y="164540"/>
                </a:cubicBezTo>
                <a:lnTo>
                  <a:pt x="2520000" y="164540"/>
                </a:lnTo>
                <a:cubicBezTo>
                  <a:pt x="2524355" y="271309"/>
                  <a:pt x="2422809" y="328503"/>
                  <a:pt x="2355460" y="329080"/>
                </a:cubicBezTo>
                <a:cubicBezTo>
                  <a:pt x="2240649" y="341425"/>
                  <a:pt x="2022459" y="314781"/>
                  <a:pt x="1785821" y="329080"/>
                </a:cubicBezTo>
                <a:cubicBezTo>
                  <a:pt x="1549183" y="343379"/>
                  <a:pt x="1434182" y="292457"/>
                  <a:pt x="1260000" y="329080"/>
                </a:cubicBezTo>
                <a:cubicBezTo>
                  <a:pt x="1085818" y="365703"/>
                  <a:pt x="874820" y="283114"/>
                  <a:pt x="756088" y="329080"/>
                </a:cubicBezTo>
                <a:cubicBezTo>
                  <a:pt x="637356" y="375046"/>
                  <a:pt x="395629" y="264813"/>
                  <a:pt x="164540" y="329080"/>
                </a:cubicBezTo>
                <a:cubicBezTo>
                  <a:pt x="75802" y="331328"/>
                  <a:pt x="22595" y="260061"/>
                  <a:pt x="0" y="164540"/>
                </a:cubicBezTo>
                <a:close/>
              </a:path>
            </a:pathLst>
          </a:custGeom>
          <a:solidFill>
            <a:srgbClr val="C3FDEB"/>
          </a:solidFill>
          <a:ln w="28575">
            <a:solidFill>
              <a:srgbClr val="C3FDE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45075A9-86F3-4F59-84A0-D5584A828B4A}"/>
              </a:ext>
            </a:extLst>
          </p:cNvPr>
          <p:cNvSpPr/>
          <p:nvPr/>
        </p:nvSpPr>
        <p:spPr>
          <a:xfrm>
            <a:off x="8444216" y="4071747"/>
            <a:ext cx="2520000" cy="329080"/>
          </a:xfrm>
          <a:custGeom>
            <a:avLst/>
            <a:gdLst>
              <a:gd name="connsiteX0" fmla="*/ 0 w 2520000"/>
              <a:gd name="connsiteY0" fmla="*/ 164540 h 329080"/>
              <a:gd name="connsiteX1" fmla="*/ 164540 w 2520000"/>
              <a:gd name="connsiteY1" fmla="*/ 0 h 329080"/>
              <a:gd name="connsiteX2" fmla="*/ 734179 w 2520000"/>
              <a:gd name="connsiteY2" fmla="*/ 0 h 329080"/>
              <a:gd name="connsiteX3" fmla="*/ 1260000 w 2520000"/>
              <a:gd name="connsiteY3" fmla="*/ 0 h 329080"/>
              <a:gd name="connsiteX4" fmla="*/ 1807730 w 2520000"/>
              <a:gd name="connsiteY4" fmla="*/ 0 h 329080"/>
              <a:gd name="connsiteX5" fmla="*/ 2355460 w 2520000"/>
              <a:gd name="connsiteY5" fmla="*/ 0 h 329080"/>
              <a:gd name="connsiteX6" fmla="*/ 2520000 w 2520000"/>
              <a:gd name="connsiteY6" fmla="*/ 164540 h 329080"/>
              <a:gd name="connsiteX7" fmla="*/ 2520000 w 2520000"/>
              <a:gd name="connsiteY7" fmla="*/ 164540 h 329080"/>
              <a:gd name="connsiteX8" fmla="*/ 2355460 w 2520000"/>
              <a:gd name="connsiteY8" fmla="*/ 329080 h 329080"/>
              <a:gd name="connsiteX9" fmla="*/ 1851548 w 2520000"/>
              <a:gd name="connsiteY9" fmla="*/ 329080 h 329080"/>
              <a:gd name="connsiteX10" fmla="*/ 1281909 w 2520000"/>
              <a:gd name="connsiteY10" fmla="*/ 329080 h 329080"/>
              <a:gd name="connsiteX11" fmla="*/ 756088 w 2520000"/>
              <a:gd name="connsiteY11" fmla="*/ 329080 h 329080"/>
              <a:gd name="connsiteX12" fmla="*/ 164540 w 2520000"/>
              <a:gd name="connsiteY12" fmla="*/ 329080 h 329080"/>
              <a:gd name="connsiteX13" fmla="*/ 0 w 2520000"/>
              <a:gd name="connsiteY13" fmla="*/ 164540 h 3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0000" h="329080" fill="none" extrusionOk="0">
                <a:moveTo>
                  <a:pt x="0" y="164540"/>
                </a:moveTo>
                <a:cubicBezTo>
                  <a:pt x="5891" y="74333"/>
                  <a:pt x="75689" y="-18305"/>
                  <a:pt x="164540" y="0"/>
                </a:cubicBezTo>
                <a:cubicBezTo>
                  <a:pt x="443379" y="-12955"/>
                  <a:pt x="560869" y="55318"/>
                  <a:pt x="734179" y="0"/>
                </a:cubicBezTo>
                <a:cubicBezTo>
                  <a:pt x="907489" y="-55318"/>
                  <a:pt x="1042671" y="52290"/>
                  <a:pt x="1260000" y="0"/>
                </a:cubicBezTo>
                <a:cubicBezTo>
                  <a:pt x="1477329" y="-52290"/>
                  <a:pt x="1546085" y="45911"/>
                  <a:pt x="1807730" y="0"/>
                </a:cubicBezTo>
                <a:cubicBezTo>
                  <a:pt x="2069375" y="-45911"/>
                  <a:pt x="2140433" y="53463"/>
                  <a:pt x="2355460" y="0"/>
                </a:cubicBezTo>
                <a:cubicBezTo>
                  <a:pt x="2432388" y="144"/>
                  <a:pt x="2502636" y="93994"/>
                  <a:pt x="2520000" y="164540"/>
                </a:cubicBezTo>
                <a:lnTo>
                  <a:pt x="2520000" y="164540"/>
                </a:lnTo>
                <a:cubicBezTo>
                  <a:pt x="2514779" y="252534"/>
                  <a:pt x="2443622" y="332850"/>
                  <a:pt x="2355460" y="329080"/>
                </a:cubicBezTo>
                <a:cubicBezTo>
                  <a:pt x="2111969" y="370464"/>
                  <a:pt x="2066323" y="285340"/>
                  <a:pt x="1851548" y="329080"/>
                </a:cubicBezTo>
                <a:cubicBezTo>
                  <a:pt x="1636773" y="372820"/>
                  <a:pt x="1484580" y="316859"/>
                  <a:pt x="1281909" y="329080"/>
                </a:cubicBezTo>
                <a:cubicBezTo>
                  <a:pt x="1079238" y="341301"/>
                  <a:pt x="992416" y="323756"/>
                  <a:pt x="756088" y="329080"/>
                </a:cubicBezTo>
                <a:cubicBezTo>
                  <a:pt x="519760" y="334404"/>
                  <a:pt x="430048" y="258768"/>
                  <a:pt x="164540" y="329080"/>
                </a:cubicBezTo>
                <a:cubicBezTo>
                  <a:pt x="76326" y="331356"/>
                  <a:pt x="-13813" y="263542"/>
                  <a:pt x="0" y="164540"/>
                </a:cubicBezTo>
                <a:close/>
              </a:path>
              <a:path w="2520000" h="329080" stroke="0" extrusionOk="0">
                <a:moveTo>
                  <a:pt x="0" y="164540"/>
                </a:moveTo>
                <a:cubicBezTo>
                  <a:pt x="13046" y="83769"/>
                  <a:pt x="69376" y="-5128"/>
                  <a:pt x="164540" y="0"/>
                </a:cubicBezTo>
                <a:cubicBezTo>
                  <a:pt x="391801" y="-49855"/>
                  <a:pt x="488667" y="46473"/>
                  <a:pt x="646542" y="0"/>
                </a:cubicBezTo>
                <a:cubicBezTo>
                  <a:pt x="804417" y="-46473"/>
                  <a:pt x="1047129" y="49965"/>
                  <a:pt x="1150454" y="0"/>
                </a:cubicBezTo>
                <a:cubicBezTo>
                  <a:pt x="1253779" y="-49965"/>
                  <a:pt x="1566716" y="42808"/>
                  <a:pt x="1698184" y="0"/>
                </a:cubicBezTo>
                <a:cubicBezTo>
                  <a:pt x="1829652" y="-42808"/>
                  <a:pt x="2208549" y="29243"/>
                  <a:pt x="2355460" y="0"/>
                </a:cubicBezTo>
                <a:cubicBezTo>
                  <a:pt x="2445674" y="19917"/>
                  <a:pt x="2528046" y="87417"/>
                  <a:pt x="2520000" y="164540"/>
                </a:cubicBezTo>
                <a:lnTo>
                  <a:pt x="2520000" y="164540"/>
                </a:lnTo>
                <a:cubicBezTo>
                  <a:pt x="2524355" y="271309"/>
                  <a:pt x="2422809" y="328503"/>
                  <a:pt x="2355460" y="329080"/>
                </a:cubicBezTo>
                <a:cubicBezTo>
                  <a:pt x="2240649" y="341425"/>
                  <a:pt x="2022459" y="314781"/>
                  <a:pt x="1785821" y="329080"/>
                </a:cubicBezTo>
                <a:cubicBezTo>
                  <a:pt x="1549183" y="343379"/>
                  <a:pt x="1434182" y="292457"/>
                  <a:pt x="1260000" y="329080"/>
                </a:cubicBezTo>
                <a:cubicBezTo>
                  <a:pt x="1085818" y="365703"/>
                  <a:pt x="874820" y="283114"/>
                  <a:pt x="756088" y="329080"/>
                </a:cubicBezTo>
                <a:cubicBezTo>
                  <a:pt x="637356" y="375046"/>
                  <a:pt x="395629" y="264813"/>
                  <a:pt x="164540" y="329080"/>
                </a:cubicBezTo>
                <a:cubicBezTo>
                  <a:pt x="75802" y="331328"/>
                  <a:pt x="22595" y="260061"/>
                  <a:pt x="0" y="164540"/>
                </a:cubicBezTo>
                <a:close/>
              </a:path>
            </a:pathLst>
          </a:custGeom>
          <a:solidFill>
            <a:srgbClr val="C3FDEB"/>
          </a:solidFill>
          <a:ln w="28575">
            <a:solidFill>
              <a:srgbClr val="C3FDE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E3399AB-0DB1-4535-8C6E-39DA565E19A4}"/>
              </a:ext>
            </a:extLst>
          </p:cNvPr>
          <p:cNvSpPr/>
          <p:nvPr/>
        </p:nvSpPr>
        <p:spPr>
          <a:xfrm>
            <a:off x="1145530" y="4071747"/>
            <a:ext cx="2520000" cy="329080"/>
          </a:xfrm>
          <a:custGeom>
            <a:avLst/>
            <a:gdLst>
              <a:gd name="connsiteX0" fmla="*/ 0 w 2520000"/>
              <a:gd name="connsiteY0" fmla="*/ 164540 h 329080"/>
              <a:gd name="connsiteX1" fmla="*/ 164540 w 2520000"/>
              <a:gd name="connsiteY1" fmla="*/ 0 h 329080"/>
              <a:gd name="connsiteX2" fmla="*/ 734179 w 2520000"/>
              <a:gd name="connsiteY2" fmla="*/ 0 h 329080"/>
              <a:gd name="connsiteX3" fmla="*/ 1260000 w 2520000"/>
              <a:gd name="connsiteY3" fmla="*/ 0 h 329080"/>
              <a:gd name="connsiteX4" fmla="*/ 1807730 w 2520000"/>
              <a:gd name="connsiteY4" fmla="*/ 0 h 329080"/>
              <a:gd name="connsiteX5" fmla="*/ 2355460 w 2520000"/>
              <a:gd name="connsiteY5" fmla="*/ 0 h 329080"/>
              <a:gd name="connsiteX6" fmla="*/ 2520000 w 2520000"/>
              <a:gd name="connsiteY6" fmla="*/ 164540 h 329080"/>
              <a:gd name="connsiteX7" fmla="*/ 2520000 w 2520000"/>
              <a:gd name="connsiteY7" fmla="*/ 164540 h 329080"/>
              <a:gd name="connsiteX8" fmla="*/ 2355460 w 2520000"/>
              <a:gd name="connsiteY8" fmla="*/ 329080 h 329080"/>
              <a:gd name="connsiteX9" fmla="*/ 1851548 w 2520000"/>
              <a:gd name="connsiteY9" fmla="*/ 329080 h 329080"/>
              <a:gd name="connsiteX10" fmla="*/ 1281909 w 2520000"/>
              <a:gd name="connsiteY10" fmla="*/ 329080 h 329080"/>
              <a:gd name="connsiteX11" fmla="*/ 756088 w 2520000"/>
              <a:gd name="connsiteY11" fmla="*/ 329080 h 329080"/>
              <a:gd name="connsiteX12" fmla="*/ 164540 w 2520000"/>
              <a:gd name="connsiteY12" fmla="*/ 329080 h 329080"/>
              <a:gd name="connsiteX13" fmla="*/ 0 w 2520000"/>
              <a:gd name="connsiteY13" fmla="*/ 164540 h 3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0000" h="329080" fill="none" extrusionOk="0">
                <a:moveTo>
                  <a:pt x="0" y="164540"/>
                </a:moveTo>
                <a:cubicBezTo>
                  <a:pt x="5891" y="74333"/>
                  <a:pt x="75689" y="-18305"/>
                  <a:pt x="164540" y="0"/>
                </a:cubicBezTo>
                <a:cubicBezTo>
                  <a:pt x="443379" y="-12955"/>
                  <a:pt x="560869" y="55318"/>
                  <a:pt x="734179" y="0"/>
                </a:cubicBezTo>
                <a:cubicBezTo>
                  <a:pt x="907489" y="-55318"/>
                  <a:pt x="1042671" y="52290"/>
                  <a:pt x="1260000" y="0"/>
                </a:cubicBezTo>
                <a:cubicBezTo>
                  <a:pt x="1477329" y="-52290"/>
                  <a:pt x="1546085" y="45911"/>
                  <a:pt x="1807730" y="0"/>
                </a:cubicBezTo>
                <a:cubicBezTo>
                  <a:pt x="2069375" y="-45911"/>
                  <a:pt x="2140433" y="53463"/>
                  <a:pt x="2355460" y="0"/>
                </a:cubicBezTo>
                <a:cubicBezTo>
                  <a:pt x="2432388" y="144"/>
                  <a:pt x="2502636" y="93994"/>
                  <a:pt x="2520000" y="164540"/>
                </a:cubicBezTo>
                <a:lnTo>
                  <a:pt x="2520000" y="164540"/>
                </a:lnTo>
                <a:cubicBezTo>
                  <a:pt x="2514779" y="252534"/>
                  <a:pt x="2443622" y="332850"/>
                  <a:pt x="2355460" y="329080"/>
                </a:cubicBezTo>
                <a:cubicBezTo>
                  <a:pt x="2111969" y="370464"/>
                  <a:pt x="2066323" y="285340"/>
                  <a:pt x="1851548" y="329080"/>
                </a:cubicBezTo>
                <a:cubicBezTo>
                  <a:pt x="1636773" y="372820"/>
                  <a:pt x="1484580" y="316859"/>
                  <a:pt x="1281909" y="329080"/>
                </a:cubicBezTo>
                <a:cubicBezTo>
                  <a:pt x="1079238" y="341301"/>
                  <a:pt x="992416" y="323756"/>
                  <a:pt x="756088" y="329080"/>
                </a:cubicBezTo>
                <a:cubicBezTo>
                  <a:pt x="519760" y="334404"/>
                  <a:pt x="430048" y="258768"/>
                  <a:pt x="164540" y="329080"/>
                </a:cubicBezTo>
                <a:cubicBezTo>
                  <a:pt x="76326" y="331356"/>
                  <a:pt x="-13813" y="263542"/>
                  <a:pt x="0" y="164540"/>
                </a:cubicBezTo>
                <a:close/>
              </a:path>
              <a:path w="2520000" h="329080" stroke="0" extrusionOk="0">
                <a:moveTo>
                  <a:pt x="0" y="164540"/>
                </a:moveTo>
                <a:cubicBezTo>
                  <a:pt x="13046" y="83769"/>
                  <a:pt x="69376" y="-5128"/>
                  <a:pt x="164540" y="0"/>
                </a:cubicBezTo>
                <a:cubicBezTo>
                  <a:pt x="391801" y="-49855"/>
                  <a:pt x="488667" y="46473"/>
                  <a:pt x="646542" y="0"/>
                </a:cubicBezTo>
                <a:cubicBezTo>
                  <a:pt x="804417" y="-46473"/>
                  <a:pt x="1047129" y="49965"/>
                  <a:pt x="1150454" y="0"/>
                </a:cubicBezTo>
                <a:cubicBezTo>
                  <a:pt x="1253779" y="-49965"/>
                  <a:pt x="1566716" y="42808"/>
                  <a:pt x="1698184" y="0"/>
                </a:cubicBezTo>
                <a:cubicBezTo>
                  <a:pt x="1829652" y="-42808"/>
                  <a:pt x="2208549" y="29243"/>
                  <a:pt x="2355460" y="0"/>
                </a:cubicBezTo>
                <a:cubicBezTo>
                  <a:pt x="2445674" y="19917"/>
                  <a:pt x="2528046" y="87417"/>
                  <a:pt x="2520000" y="164540"/>
                </a:cubicBezTo>
                <a:lnTo>
                  <a:pt x="2520000" y="164540"/>
                </a:lnTo>
                <a:cubicBezTo>
                  <a:pt x="2524355" y="271309"/>
                  <a:pt x="2422809" y="328503"/>
                  <a:pt x="2355460" y="329080"/>
                </a:cubicBezTo>
                <a:cubicBezTo>
                  <a:pt x="2240649" y="341425"/>
                  <a:pt x="2022459" y="314781"/>
                  <a:pt x="1785821" y="329080"/>
                </a:cubicBezTo>
                <a:cubicBezTo>
                  <a:pt x="1549183" y="343379"/>
                  <a:pt x="1434182" y="292457"/>
                  <a:pt x="1260000" y="329080"/>
                </a:cubicBezTo>
                <a:cubicBezTo>
                  <a:pt x="1085818" y="365703"/>
                  <a:pt x="874820" y="283114"/>
                  <a:pt x="756088" y="329080"/>
                </a:cubicBezTo>
                <a:cubicBezTo>
                  <a:pt x="637356" y="375046"/>
                  <a:pt x="395629" y="264813"/>
                  <a:pt x="164540" y="329080"/>
                </a:cubicBezTo>
                <a:cubicBezTo>
                  <a:pt x="75802" y="331328"/>
                  <a:pt x="22595" y="260061"/>
                  <a:pt x="0" y="164540"/>
                </a:cubicBezTo>
                <a:close/>
              </a:path>
            </a:pathLst>
          </a:custGeom>
          <a:solidFill>
            <a:srgbClr val="C3FDEB"/>
          </a:solidFill>
          <a:ln w="28575">
            <a:solidFill>
              <a:srgbClr val="C3FDE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91B884-CCF6-4985-9BB0-3F48311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762142-A32E-414B-A70A-100DADDD6849}"/>
              </a:ext>
            </a:extLst>
          </p:cNvPr>
          <p:cNvSpPr/>
          <p:nvPr/>
        </p:nvSpPr>
        <p:spPr>
          <a:xfrm>
            <a:off x="1505530" y="2385185"/>
            <a:ext cx="1800000" cy="1800000"/>
          </a:xfrm>
          <a:prstGeom prst="rect">
            <a:avLst/>
          </a:prstGeom>
          <a:solidFill>
            <a:srgbClr val="F2E58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701D5B-48A1-4491-862E-09D52D2BEB2F}"/>
              </a:ext>
            </a:extLst>
          </p:cNvPr>
          <p:cNvSpPr/>
          <p:nvPr/>
        </p:nvSpPr>
        <p:spPr>
          <a:xfrm>
            <a:off x="5196000" y="2385185"/>
            <a:ext cx="1800000" cy="1800000"/>
          </a:xfrm>
          <a:prstGeom prst="rect">
            <a:avLst/>
          </a:prstGeom>
          <a:solidFill>
            <a:srgbClr val="F2E58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 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9BE338-5832-4987-9C35-CE77D7458645}"/>
              </a:ext>
            </a:extLst>
          </p:cNvPr>
          <p:cNvSpPr/>
          <p:nvPr/>
        </p:nvSpPr>
        <p:spPr>
          <a:xfrm>
            <a:off x="8804216" y="2385185"/>
            <a:ext cx="1800000" cy="1800000"/>
          </a:xfrm>
          <a:prstGeom prst="rect">
            <a:avLst/>
          </a:prstGeom>
          <a:solidFill>
            <a:srgbClr val="F2E58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 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72D95CD-CAC2-4048-A0CD-E469FAADBAA0}"/>
              </a:ext>
            </a:extLst>
          </p:cNvPr>
          <p:cNvSpPr txBox="1"/>
          <p:nvPr/>
        </p:nvSpPr>
        <p:spPr>
          <a:xfrm>
            <a:off x="1008487" y="4879682"/>
            <a:ext cx="2794086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小恐龍、背景、障礙物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58EFC5-B418-4DBC-9B9A-8E562D3EA92F}"/>
              </a:ext>
            </a:extLst>
          </p:cNvPr>
          <p:cNvSpPr txBox="1"/>
          <p:nvPr/>
        </p:nvSpPr>
        <p:spPr>
          <a:xfrm>
            <a:off x="4478724" y="4879682"/>
            <a:ext cx="3234552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操作小恐龍躲避障礙物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461EC0-55E3-4686-9DCE-BA117B364193}"/>
              </a:ext>
            </a:extLst>
          </p:cNvPr>
          <p:cNvSpPr txBox="1"/>
          <p:nvPr/>
        </p:nvSpPr>
        <p:spPr>
          <a:xfrm>
            <a:off x="8307173" y="4879682"/>
            <a:ext cx="2794086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F2E586"/>
              </a:buClr>
              <a:buSzPct val="120000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分數隨時間增加</a:t>
            </a:r>
          </a:p>
        </p:txBody>
      </p:sp>
    </p:spTree>
    <p:extLst>
      <p:ext uri="{BB962C8B-B14F-4D97-AF65-F5344CB8AC3E}">
        <p14:creationId xmlns:p14="http://schemas.microsoft.com/office/powerpoint/2010/main" val="160862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BE316039-819F-49AF-AE5C-99B226B58DB4}"/>
              </a:ext>
            </a:extLst>
          </p:cNvPr>
          <p:cNvSpPr/>
          <p:nvPr/>
        </p:nvSpPr>
        <p:spPr>
          <a:xfrm>
            <a:off x="4026000" y="1195611"/>
            <a:ext cx="4140000" cy="199017"/>
          </a:xfrm>
          <a:custGeom>
            <a:avLst/>
            <a:gdLst>
              <a:gd name="connsiteX0" fmla="*/ 0 w 4140000"/>
              <a:gd name="connsiteY0" fmla="*/ 99509 h 199017"/>
              <a:gd name="connsiteX1" fmla="*/ 99509 w 4140000"/>
              <a:gd name="connsiteY1" fmla="*/ 0 h 199017"/>
              <a:gd name="connsiteX2" fmla="*/ 741326 w 4140000"/>
              <a:gd name="connsiteY2" fmla="*/ 0 h 199017"/>
              <a:gd name="connsiteX3" fmla="*/ 1225504 w 4140000"/>
              <a:gd name="connsiteY3" fmla="*/ 0 h 199017"/>
              <a:gd name="connsiteX4" fmla="*/ 1788502 w 4140000"/>
              <a:gd name="connsiteY4" fmla="*/ 0 h 199017"/>
              <a:gd name="connsiteX5" fmla="*/ 2272680 w 4140000"/>
              <a:gd name="connsiteY5" fmla="*/ 0 h 199017"/>
              <a:gd name="connsiteX6" fmla="*/ 2756858 w 4140000"/>
              <a:gd name="connsiteY6" fmla="*/ 0 h 199017"/>
              <a:gd name="connsiteX7" fmla="*/ 3280445 w 4140000"/>
              <a:gd name="connsiteY7" fmla="*/ 0 h 199017"/>
              <a:gd name="connsiteX8" fmla="*/ 4040492 w 4140000"/>
              <a:gd name="connsiteY8" fmla="*/ 0 h 199017"/>
              <a:gd name="connsiteX9" fmla="*/ 4140001 w 4140000"/>
              <a:gd name="connsiteY9" fmla="*/ 99509 h 199017"/>
              <a:gd name="connsiteX10" fmla="*/ 4140000 w 4140000"/>
              <a:gd name="connsiteY10" fmla="*/ 99509 h 199017"/>
              <a:gd name="connsiteX11" fmla="*/ 4040491 w 4140000"/>
              <a:gd name="connsiteY11" fmla="*/ 199018 h 199017"/>
              <a:gd name="connsiteX12" fmla="*/ 3595723 w 4140000"/>
              <a:gd name="connsiteY12" fmla="*/ 199018 h 199017"/>
              <a:gd name="connsiteX13" fmla="*/ 3150955 w 4140000"/>
              <a:gd name="connsiteY13" fmla="*/ 199018 h 199017"/>
              <a:gd name="connsiteX14" fmla="*/ 2706187 w 4140000"/>
              <a:gd name="connsiteY14" fmla="*/ 199018 h 199017"/>
              <a:gd name="connsiteX15" fmla="*/ 2261419 w 4140000"/>
              <a:gd name="connsiteY15" fmla="*/ 199018 h 199017"/>
              <a:gd name="connsiteX16" fmla="*/ 1619602 w 4140000"/>
              <a:gd name="connsiteY16" fmla="*/ 199017 h 199017"/>
              <a:gd name="connsiteX17" fmla="*/ 1017195 w 4140000"/>
              <a:gd name="connsiteY17" fmla="*/ 199017 h 199017"/>
              <a:gd name="connsiteX18" fmla="*/ 99509 w 4140000"/>
              <a:gd name="connsiteY18" fmla="*/ 199017 h 199017"/>
              <a:gd name="connsiteX19" fmla="*/ 0 w 4140000"/>
              <a:gd name="connsiteY19" fmla="*/ 99508 h 199017"/>
              <a:gd name="connsiteX20" fmla="*/ 0 w 4140000"/>
              <a:gd name="connsiteY20" fmla="*/ 99509 h 19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40000" h="199017" fill="none" extrusionOk="0">
                <a:moveTo>
                  <a:pt x="0" y="99509"/>
                </a:moveTo>
                <a:cubicBezTo>
                  <a:pt x="-3772" y="44591"/>
                  <a:pt x="43424" y="1320"/>
                  <a:pt x="99509" y="0"/>
                </a:cubicBezTo>
                <a:cubicBezTo>
                  <a:pt x="253138" y="-51142"/>
                  <a:pt x="485444" y="10557"/>
                  <a:pt x="741326" y="0"/>
                </a:cubicBezTo>
                <a:cubicBezTo>
                  <a:pt x="997208" y="-10557"/>
                  <a:pt x="1026932" y="1217"/>
                  <a:pt x="1225504" y="0"/>
                </a:cubicBezTo>
                <a:cubicBezTo>
                  <a:pt x="1424076" y="-1217"/>
                  <a:pt x="1559513" y="42205"/>
                  <a:pt x="1788502" y="0"/>
                </a:cubicBezTo>
                <a:cubicBezTo>
                  <a:pt x="2017491" y="-42205"/>
                  <a:pt x="2070621" y="35711"/>
                  <a:pt x="2272680" y="0"/>
                </a:cubicBezTo>
                <a:cubicBezTo>
                  <a:pt x="2474739" y="-35711"/>
                  <a:pt x="2535457" y="10050"/>
                  <a:pt x="2756858" y="0"/>
                </a:cubicBezTo>
                <a:cubicBezTo>
                  <a:pt x="2978259" y="-10050"/>
                  <a:pt x="3142352" y="10857"/>
                  <a:pt x="3280445" y="0"/>
                </a:cubicBezTo>
                <a:cubicBezTo>
                  <a:pt x="3418538" y="-10857"/>
                  <a:pt x="3778301" y="34034"/>
                  <a:pt x="4040492" y="0"/>
                </a:cubicBezTo>
                <a:cubicBezTo>
                  <a:pt x="4107869" y="-2515"/>
                  <a:pt x="4149925" y="38939"/>
                  <a:pt x="4140001" y="99509"/>
                </a:cubicBezTo>
                <a:lnTo>
                  <a:pt x="4140000" y="99509"/>
                </a:lnTo>
                <a:cubicBezTo>
                  <a:pt x="4151970" y="151426"/>
                  <a:pt x="4099725" y="187007"/>
                  <a:pt x="4040491" y="199018"/>
                </a:cubicBezTo>
                <a:cubicBezTo>
                  <a:pt x="3903452" y="217713"/>
                  <a:pt x="3790761" y="164067"/>
                  <a:pt x="3595723" y="199018"/>
                </a:cubicBezTo>
                <a:cubicBezTo>
                  <a:pt x="3400685" y="233969"/>
                  <a:pt x="3275731" y="154044"/>
                  <a:pt x="3150955" y="199018"/>
                </a:cubicBezTo>
                <a:cubicBezTo>
                  <a:pt x="3026179" y="243992"/>
                  <a:pt x="2888019" y="172220"/>
                  <a:pt x="2706187" y="199018"/>
                </a:cubicBezTo>
                <a:cubicBezTo>
                  <a:pt x="2524355" y="225816"/>
                  <a:pt x="2475110" y="192256"/>
                  <a:pt x="2261419" y="199018"/>
                </a:cubicBezTo>
                <a:cubicBezTo>
                  <a:pt x="2047728" y="205779"/>
                  <a:pt x="1828427" y="196318"/>
                  <a:pt x="1619602" y="199017"/>
                </a:cubicBezTo>
                <a:cubicBezTo>
                  <a:pt x="1410777" y="201716"/>
                  <a:pt x="1141232" y="156771"/>
                  <a:pt x="1017195" y="199017"/>
                </a:cubicBezTo>
                <a:cubicBezTo>
                  <a:pt x="893158" y="241263"/>
                  <a:pt x="419068" y="154870"/>
                  <a:pt x="99509" y="199017"/>
                </a:cubicBezTo>
                <a:cubicBezTo>
                  <a:pt x="47354" y="203435"/>
                  <a:pt x="-5079" y="151413"/>
                  <a:pt x="0" y="99508"/>
                </a:cubicBezTo>
                <a:lnTo>
                  <a:pt x="0" y="99509"/>
                </a:lnTo>
                <a:close/>
              </a:path>
              <a:path w="4140000" h="199017" stroke="0" extrusionOk="0">
                <a:moveTo>
                  <a:pt x="0" y="99509"/>
                </a:moveTo>
                <a:cubicBezTo>
                  <a:pt x="5861" y="49091"/>
                  <a:pt x="42511" y="-2439"/>
                  <a:pt x="99509" y="0"/>
                </a:cubicBezTo>
                <a:cubicBezTo>
                  <a:pt x="230911" y="-30737"/>
                  <a:pt x="375062" y="33202"/>
                  <a:pt x="544277" y="0"/>
                </a:cubicBezTo>
                <a:cubicBezTo>
                  <a:pt x="713492" y="-33202"/>
                  <a:pt x="843789" y="33253"/>
                  <a:pt x="1028455" y="0"/>
                </a:cubicBezTo>
                <a:cubicBezTo>
                  <a:pt x="1213121" y="-33253"/>
                  <a:pt x="1329471" y="20177"/>
                  <a:pt x="1591453" y="0"/>
                </a:cubicBezTo>
                <a:cubicBezTo>
                  <a:pt x="1853435" y="-20177"/>
                  <a:pt x="1959531" y="36307"/>
                  <a:pt x="2233270" y="0"/>
                </a:cubicBezTo>
                <a:cubicBezTo>
                  <a:pt x="2507009" y="-36307"/>
                  <a:pt x="2518812" y="30672"/>
                  <a:pt x="2678038" y="0"/>
                </a:cubicBezTo>
                <a:cubicBezTo>
                  <a:pt x="2837264" y="-30672"/>
                  <a:pt x="3063635" y="27017"/>
                  <a:pt x="3280445" y="0"/>
                </a:cubicBezTo>
                <a:cubicBezTo>
                  <a:pt x="3497255" y="-27017"/>
                  <a:pt x="3796982" y="6433"/>
                  <a:pt x="4040492" y="0"/>
                </a:cubicBezTo>
                <a:cubicBezTo>
                  <a:pt x="4100456" y="-6159"/>
                  <a:pt x="4141321" y="36441"/>
                  <a:pt x="4140001" y="99509"/>
                </a:cubicBezTo>
                <a:lnTo>
                  <a:pt x="4140000" y="99509"/>
                </a:lnTo>
                <a:cubicBezTo>
                  <a:pt x="4133726" y="152901"/>
                  <a:pt x="4101814" y="195100"/>
                  <a:pt x="4040491" y="199018"/>
                </a:cubicBezTo>
                <a:cubicBezTo>
                  <a:pt x="3795318" y="242648"/>
                  <a:pt x="3668498" y="141306"/>
                  <a:pt x="3398674" y="199018"/>
                </a:cubicBezTo>
                <a:cubicBezTo>
                  <a:pt x="3128850" y="256730"/>
                  <a:pt x="3056304" y="142342"/>
                  <a:pt x="2875086" y="199018"/>
                </a:cubicBezTo>
                <a:cubicBezTo>
                  <a:pt x="2693868" y="255694"/>
                  <a:pt x="2484563" y="187168"/>
                  <a:pt x="2312089" y="199018"/>
                </a:cubicBezTo>
                <a:cubicBezTo>
                  <a:pt x="2139615" y="210868"/>
                  <a:pt x="1978662" y="159595"/>
                  <a:pt x="1788501" y="199017"/>
                </a:cubicBezTo>
                <a:cubicBezTo>
                  <a:pt x="1598340" y="238440"/>
                  <a:pt x="1524375" y="188274"/>
                  <a:pt x="1304323" y="199017"/>
                </a:cubicBezTo>
                <a:cubicBezTo>
                  <a:pt x="1084271" y="209760"/>
                  <a:pt x="985805" y="159640"/>
                  <a:pt x="780736" y="199017"/>
                </a:cubicBezTo>
                <a:cubicBezTo>
                  <a:pt x="575667" y="238394"/>
                  <a:pt x="293786" y="138345"/>
                  <a:pt x="99509" y="199017"/>
                </a:cubicBezTo>
                <a:cubicBezTo>
                  <a:pt x="37990" y="198698"/>
                  <a:pt x="12269" y="158643"/>
                  <a:pt x="0" y="99508"/>
                </a:cubicBezTo>
                <a:lnTo>
                  <a:pt x="0" y="99509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91B884-CCF6-4985-9BB0-3F48311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搭配感測器</a:t>
            </a:r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2BE2C5F3-4CEA-4142-AF5A-B56AD7FD309D}"/>
              </a:ext>
            </a:extLst>
          </p:cNvPr>
          <p:cNvSpPr/>
          <p:nvPr/>
        </p:nvSpPr>
        <p:spPr>
          <a:xfrm>
            <a:off x="7404000" y="2070000"/>
            <a:ext cx="4788000" cy="4788000"/>
          </a:xfrm>
          <a:custGeom>
            <a:avLst/>
            <a:gdLst>
              <a:gd name="connsiteX0" fmla="*/ 3319069 w 3876338"/>
              <a:gd name="connsiteY0" fmla="*/ 0 h 3953435"/>
              <a:gd name="connsiteX1" fmla="*/ 3824530 w 3876338"/>
              <a:gd name="connsiteY1" fmla="*/ 37124 h 3953435"/>
              <a:gd name="connsiteX2" fmla="*/ 3876338 w 3876338"/>
              <a:gd name="connsiteY2" fmla="*/ 46105 h 3953435"/>
              <a:gd name="connsiteX3" fmla="*/ 3876338 w 3876338"/>
              <a:gd name="connsiteY3" fmla="*/ 3953435 h 3953435"/>
              <a:gd name="connsiteX4" fmla="*/ 89203 w 3876338"/>
              <a:gd name="connsiteY4" fmla="*/ 3953435 h 3953435"/>
              <a:gd name="connsiteX5" fmla="*/ 67432 w 3876338"/>
              <a:gd name="connsiteY5" fmla="*/ 3871244 h 3953435"/>
              <a:gd name="connsiteX6" fmla="*/ 0 w 3876338"/>
              <a:gd name="connsiteY6" fmla="*/ 3221915 h 3953435"/>
              <a:gd name="connsiteX7" fmla="*/ 3319069 w 3876338"/>
              <a:gd name="connsiteY7" fmla="*/ 0 h 395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6338" h="3953435">
                <a:moveTo>
                  <a:pt x="3319069" y="0"/>
                </a:moveTo>
                <a:cubicBezTo>
                  <a:pt x="3490919" y="0"/>
                  <a:pt x="3659719" y="12678"/>
                  <a:pt x="3824530" y="37124"/>
                </a:cubicBezTo>
                <a:lnTo>
                  <a:pt x="3876338" y="46105"/>
                </a:lnTo>
                <a:lnTo>
                  <a:pt x="3876338" y="3953435"/>
                </a:lnTo>
                <a:lnTo>
                  <a:pt x="89203" y="3953435"/>
                </a:lnTo>
                <a:lnTo>
                  <a:pt x="67432" y="3871244"/>
                </a:lnTo>
                <a:cubicBezTo>
                  <a:pt x="23219" y="3661505"/>
                  <a:pt x="0" y="3444342"/>
                  <a:pt x="0" y="3221915"/>
                </a:cubicBezTo>
                <a:cubicBezTo>
                  <a:pt x="0" y="1442500"/>
                  <a:pt x="1485998" y="0"/>
                  <a:pt x="331906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52DAAF1-369D-435E-B7E0-159C154C1E6A}"/>
              </a:ext>
            </a:extLst>
          </p:cNvPr>
          <p:cNvSpPr txBox="1"/>
          <p:nvPr/>
        </p:nvSpPr>
        <p:spPr>
          <a:xfrm>
            <a:off x="1203965" y="2705276"/>
            <a:ext cx="9542033" cy="205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rgbClr val="F2E586"/>
              </a:buClr>
              <a:buSzPct val="120000"/>
            </a:pPr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只有一個動作</a:t>
            </a:r>
            <a:r>
              <a:rPr lang="en-US" altLang="zh-TW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>
              <a:lnSpc>
                <a:spcPct val="250000"/>
              </a:lnSpc>
              <a:buClr>
                <a:srgbClr val="F2E586"/>
              </a:buClr>
              <a:buSzPct val="120000"/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揮動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感測器，使小恐龍跳起來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9B1459-E834-4BFC-9B6C-4661F3568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0" y="3735238"/>
            <a:ext cx="4065753" cy="26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7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9179A50-C358-4626-BF4D-B702FD454EA7}"/>
              </a:ext>
            </a:extLst>
          </p:cNvPr>
          <p:cNvGrpSpPr/>
          <p:nvPr/>
        </p:nvGrpSpPr>
        <p:grpSpPr>
          <a:xfrm>
            <a:off x="1912197" y="1367427"/>
            <a:ext cx="1962368" cy="3622814"/>
            <a:chOff x="3413194" y="1617593"/>
            <a:chExt cx="1962368" cy="3622814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E38B3AC-F1A9-4440-9DA8-0B2857D62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8" t="15917" r="9539"/>
            <a:stretch/>
          </p:blipFill>
          <p:spPr>
            <a:xfrm>
              <a:off x="3413194" y="1617593"/>
              <a:ext cx="1962368" cy="3622814"/>
            </a:xfrm>
            <a:prstGeom prst="rect">
              <a:avLst/>
            </a:prstGeom>
          </p:spPr>
        </p:pic>
        <p:pic>
          <p:nvPicPr>
            <p:cNvPr id="57" name="圖形 56" descr="返回 外框">
              <a:extLst>
                <a:ext uri="{FF2B5EF4-FFF2-40B4-BE49-F238E27FC236}">
                  <a16:creationId xmlns:a16="http://schemas.microsoft.com/office/drawing/2014/main" id="{B688EA65-0AE2-4903-A921-0C5C4D50E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78205">
              <a:off x="3604457" y="2013082"/>
              <a:ext cx="610548" cy="595924"/>
            </a:xfrm>
            <a:prstGeom prst="rect">
              <a:avLst/>
            </a:prstGeom>
          </p:spPr>
        </p:pic>
        <p:pic>
          <p:nvPicPr>
            <p:cNvPr id="58" name="圖形 57" descr="返回 外框">
              <a:extLst>
                <a:ext uri="{FF2B5EF4-FFF2-40B4-BE49-F238E27FC236}">
                  <a16:creationId xmlns:a16="http://schemas.microsoft.com/office/drawing/2014/main" id="{D34CEDA9-059B-475B-B910-32F62984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802136">
              <a:off x="4037169" y="3119410"/>
              <a:ext cx="595924" cy="610548"/>
            </a:xfrm>
            <a:prstGeom prst="rect">
              <a:avLst/>
            </a:prstGeom>
          </p:spPr>
        </p:pic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E52AA2-95FF-4605-A5A0-A2DB6892AF13}"/>
              </a:ext>
            </a:extLst>
          </p:cNvPr>
          <p:cNvSpPr/>
          <p:nvPr/>
        </p:nvSpPr>
        <p:spPr>
          <a:xfrm>
            <a:off x="537873" y="5912728"/>
            <a:ext cx="1800000" cy="91551"/>
          </a:xfrm>
          <a:custGeom>
            <a:avLst/>
            <a:gdLst>
              <a:gd name="connsiteX0" fmla="*/ 0 w 1800000"/>
              <a:gd name="connsiteY0" fmla="*/ 45776 h 91551"/>
              <a:gd name="connsiteX1" fmla="*/ 45776 w 1800000"/>
              <a:gd name="connsiteY1" fmla="*/ 0 h 91551"/>
              <a:gd name="connsiteX2" fmla="*/ 581090 w 1800000"/>
              <a:gd name="connsiteY2" fmla="*/ 0 h 91551"/>
              <a:gd name="connsiteX3" fmla="*/ 1150573 w 1800000"/>
              <a:gd name="connsiteY3" fmla="*/ 0 h 91551"/>
              <a:gd name="connsiteX4" fmla="*/ 1754225 w 1800000"/>
              <a:gd name="connsiteY4" fmla="*/ 0 h 91551"/>
              <a:gd name="connsiteX5" fmla="*/ 1800001 w 1800000"/>
              <a:gd name="connsiteY5" fmla="*/ 45776 h 91551"/>
              <a:gd name="connsiteX6" fmla="*/ 1800000 w 1800000"/>
              <a:gd name="connsiteY6" fmla="*/ 45776 h 91551"/>
              <a:gd name="connsiteX7" fmla="*/ 1754224 w 1800000"/>
              <a:gd name="connsiteY7" fmla="*/ 91552 h 91551"/>
              <a:gd name="connsiteX8" fmla="*/ 1201826 w 1800000"/>
              <a:gd name="connsiteY8" fmla="*/ 91552 h 91551"/>
              <a:gd name="connsiteX9" fmla="*/ 598174 w 1800000"/>
              <a:gd name="connsiteY9" fmla="*/ 91551 h 91551"/>
              <a:gd name="connsiteX10" fmla="*/ 45776 w 1800000"/>
              <a:gd name="connsiteY10" fmla="*/ 91551 h 91551"/>
              <a:gd name="connsiteX11" fmla="*/ 0 w 1800000"/>
              <a:gd name="connsiteY11" fmla="*/ 45775 h 91551"/>
              <a:gd name="connsiteX12" fmla="*/ 0 w 1800000"/>
              <a:gd name="connsiteY12" fmla="*/ 45776 h 9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91551" fill="none" extrusionOk="0">
                <a:moveTo>
                  <a:pt x="0" y="45776"/>
                </a:moveTo>
                <a:cubicBezTo>
                  <a:pt x="305" y="28060"/>
                  <a:pt x="23636" y="3307"/>
                  <a:pt x="45776" y="0"/>
                </a:cubicBezTo>
                <a:cubicBezTo>
                  <a:pt x="247812" y="-61011"/>
                  <a:pt x="466356" y="46486"/>
                  <a:pt x="581090" y="0"/>
                </a:cubicBezTo>
                <a:cubicBezTo>
                  <a:pt x="695824" y="-46486"/>
                  <a:pt x="867994" y="32881"/>
                  <a:pt x="1150573" y="0"/>
                </a:cubicBezTo>
                <a:cubicBezTo>
                  <a:pt x="1433152" y="-32881"/>
                  <a:pt x="1455852" y="42850"/>
                  <a:pt x="1754225" y="0"/>
                </a:cubicBezTo>
                <a:cubicBezTo>
                  <a:pt x="1782210" y="-2663"/>
                  <a:pt x="1805395" y="22965"/>
                  <a:pt x="1800001" y="45776"/>
                </a:cubicBezTo>
                <a:lnTo>
                  <a:pt x="1800000" y="45776"/>
                </a:lnTo>
                <a:cubicBezTo>
                  <a:pt x="1801458" y="69097"/>
                  <a:pt x="1776863" y="92759"/>
                  <a:pt x="1754224" y="91552"/>
                </a:cubicBezTo>
                <a:cubicBezTo>
                  <a:pt x="1557297" y="146246"/>
                  <a:pt x="1469594" y="81242"/>
                  <a:pt x="1201826" y="91552"/>
                </a:cubicBezTo>
                <a:cubicBezTo>
                  <a:pt x="934058" y="101861"/>
                  <a:pt x="748017" y="53211"/>
                  <a:pt x="598174" y="91551"/>
                </a:cubicBezTo>
                <a:cubicBezTo>
                  <a:pt x="448331" y="129891"/>
                  <a:pt x="219117" y="42761"/>
                  <a:pt x="45776" y="91551"/>
                </a:cubicBezTo>
                <a:cubicBezTo>
                  <a:pt x="21555" y="97334"/>
                  <a:pt x="632" y="67194"/>
                  <a:pt x="0" y="45775"/>
                </a:cubicBezTo>
                <a:lnTo>
                  <a:pt x="0" y="45776"/>
                </a:lnTo>
                <a:close/>
              </a:path>
              <a:path w="1800000" h="91551" stroke="0" extrusionOk="0">
                <a:moveTo>
                  <a:pt x="0" y="45776"/>
                </a:moveTo>
                <a:cubicBezTo>
                  <a:pt x="3286" y="23039"/>
                  <a:pt x="17875" y="-3131"/>
                  <a:pt x="45776" y="0"/>
                </a:cubicBezTo>
                <a:cubicBezTo>
                  <a:pt x="261059" y="-43911"/>
                  <a:pt x="340285" y="30621"/>
                  <a:pt x="564006" y="0"/>
                </a:cubicBezTo>
                <a:cubicBezTo>
                  <a:pt x="787727" y="-30621"/>
                  <a:pt x="985777" y="30192"/>
                  <a:pt x="1099320" y="0"/>
                </a:cubicBezTo>
                <a:cubicBezTo>
                  <a:pt x="1212863" y="-30192"/>
                  <a:pt x="1438025" y="6031"/>
                  <a:pt x="1754225" y="0"/>
                </a:cubicBezTo>
                <a:cubicBezTo>
                  <a:pt x="1778060" y="4770"/>
                  <a:pt x="1802919" y="21969"/>
                  <a:pt x="1800001" y="45776"/>
                </a:cubicBezTo>
                <a:lnTo>
                  <a:pt x="1800000" y="45776"/>
                </a:lnTo>
                <a:cubicBezTo>
                  <a:pt x="1802705" y="72217"/>
                  <a:pt x="1783284" y="89694"/>
                  <a:pt x="1754224" y="91552"/>
                </a:cubicBezTo>
                <a:cubicBezTo>
                  <a:pt x="1617718" y="146834"/>
                  <a:pt x="1437074" y="50620"/>
                  <a:pt x="1184741" y="91552"/>
                </a:cubicBezTo>
                <a:cubicBezTo>
                  <a:pt x="932408" y="132484"/>
                  <a:pt x="869285" y="62821"/>
                  <a:pt x="649428" y="91551"/>
                </a:cubicBezTo>
                <a:cubicBezTo>
                  <a:pt x="429571" y="120281"/>
                  <a:pt x="338902" y="82781"/>
                  <a:pt x="45776" y="91551"/>
                </a:cubicBezTo>
                <a:cubicBezTo>
                  <a:pt x="19977" y="84064"/>
                  <a:pt x="-2316" y="71527"/>
                  <a:pt x="0" y="45775"/>
                </a:cubicBezTo>
                <a:lnTo>
                  <a:pt x="0" y="45776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873" y="5728807"/>
            <a:ext cx="2553607" cy="69010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399AC-5D37-48EE-B929-1CE10F31180F}"/>
              </a:ext>
            </a:extLst>
          </p:cNvPr>
          <p:cNvSpPr txBox="1"/>
          <p:nvPr/>
        </p:nvSpPr>
        <p:spPr>
          <a:xfrm>
            <a:off x="537873" y="6214199"/>
            <a:ext cx="2312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控制畫面</a:t>
            </a:r>
          </a:p>
        </p:txBody>
      </p:sp>
      <p:pic>
        <p:nvPicPr>
          <p:cNvPr id="1026" name="Picture 2" descr="Curiosity of the Day: Dino Run – New kids on the blog">
            <a:extLst>
              <a:ext uri="{FF2B5EF4-FFF2-40B4-BE49-F238E27FC236}">
                <a16:creationId xmlns:a16="http://schemas.microsoft.com/office/drawing/2014/main" id="{150D08CC-6EE3-4EE7-8669-408CEC8D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65" y="1367427"/>
            <a:ext cx="6440557" cy="36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8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E52AA2-95FF-4605-A5A0-A2DB6892AF13}"/>
              </a:ext>
            </a:extLst>
          </p:cNvPr>
          <p:cNvSpPr/>
          <p:nvPr/>
        </p:nvSpPr>
        <p:spPr>
          <a:xfrm>
            <a:off x="537873" y="5912728"/>
            <a:ext cx="1800000" cy="91551"/>
          </a:xfrm>
          <a:custGeom>
            <a:avLst/>
            <a:gdLst>
              <a:gd name="connsiteX0" fmla="*/ 0 w 1800000"/>
              <a:gd name="connsiteY0" fmla="*/ 45776 h 91551"/>
              <a:gd name="connsiteX1" fmla="*/ 45776 w 1800000"/>
              <a:gd name="connsiteY1" fmla="*/ 0 h 91551"/>
              <a:gd name="connsiteX2" fmla="*/ 581090 w 1800000"/>
              <a:gd name="connsiteY2" fmla="*/ 0 h 91551"/>
              <a:gd name="connsiteX3" fmla="*/ 1150573 w 1800000"/>
              <a:gd name="connsiteY3" fmla="*/ 0 h 91551"/>
              <a:gd name="connsiteX4" fmla="*/ 1754225 w 1800000"/>
              <a:gd name="connsiteY4" fmla="*/ 0 h 91551"/>
              <a:gd name="connsiteX5" fmla="*/ 1800001 w 1800000"/>
              <a:gd name="connsiteY5" fmla="*/ 45776 h 91551"/>
              <a:gd name="connsiteX6" fmla="*/ 1800000 w 1800000"/>
              <a:gd name="connsiteY6" fmla="*/ 45776 h 91551"/>
              <a:gd name="connsiteX7" fmla="*/ 1754224 w 1800000"/>
              <a:gd name="connsiteY7" fmla="*/ 91552 h 91551"/>
              <a:gd name="connsiteX8" fmla="*/ 1201826 w 1800000"/>
              <a:gd name="connsiteY8" fmla="*/ 91552 h 91551"/>
              <a:gd name="connsiteX9" fmla="*/ 598174 w 1800000"/>
              <a:gd name="connsiteY9" fmla="*/ 91551 h 91551"/>
              <a:gd name="connsiteX10" fmla="*/ 45776 w 1800000"/>
              <a:gd name="connsiteY10" fmla="*/ 91551 h 91551"/>
              <a:gd name="connsiteX11" fmla="*/ 0 w 1800000"/>
              <a:gd name="connsiteY11" fmla="*/ 45775 h 91551"/>
              <a:gd name="connsiteX12" fmla="*/ 0 w 1800000"/>
              <a:gd name="connsiteY12" fmla="*/ 45776 h 9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91551" fill="none" extrusionOk="0">
                <a:moveTo>
                  <a:pt x="0" y="45776"/>
                </a:moveTo>
                <a:cubicBezTo>
                  <a:pt x="305" y="28060"/>
                  <a:pt x="23636" y="3307"/>
                  <a:pt x="45776" y="0"/>
                </a:cubicBezTo>
                <a:cubicBezTo>
                  <a:pt x="247812" y="-61011"/>
                  <a:pt x="466356" y="46486"/>
                  <a:pt x="581090" y="0"/>
                </a:cubicBezTo>
                <a:cubicBezTo>
                  <a:pt x="695824" y="-46486"/>
                  <a:pt x="867994" y="32881"/>
                  <a:pt x="1150573" y="0"/>
                </a:cubicBezTo>
                <a:cubicBezTo>
                  <a:pt x="1433152" y="-32881"/>
                  <a:pt x="1455852" y="42850"/>
                  <a:pt x="1754225" y="0"/>
                </a:cubicBezTo>
                <a:cubicBezTo>
                  <a:pt x="1782210" y="-2663"/>
                  <a:pt x="1805395" y="22965"/>
                  <a:pt x="1800001" y="45776"/>
                </a:cubicBezTo>
                <a:lnTo>
                  <a:pt x="1800000" y="45776"/>
                </a:lnTo>
                <a:cubicBezTo>
                  <a:pt x="1801458" y="69097"/>
                  <a:pt x="1776863" y="92759"/>
                  <a:pt x="1754224" y="91552"/>
                </a:cubicBezTo>
                <a:cubicBezTo>
                  <a:pt x="1557297" y="146246"/>
                  <a:pt x="1469594" y="81242"/>
                  <a:pt x="1201826" y="91552"/>
                </a:cubicBezTo>
                <a:cubicBezTo>
                  <a:pt x="934058" y="101861"/>
                  <a:pt x="748017" y="53211"/>
                  <a:pt x="598174" y="91551"/>
                </a:cubicBezTo>
                <a:cubicBezTo>
                  <a:pt x="448331" y="129891"/>
                  <a:pt x="219117" y="42761"/>
                  <a:pt x="45776" y="91551"/>
                </a:cubicBezTo>
                <a:cubicBezTo>
                  <a:pt x="21555" y="97334"/>
                  <a:pt x="632" y="67194"/>
                  <a:pt x="0" y="45775"/>
                </a:cubicBezTo>
                <a:lnTo>
                  <a:pt x="0" y="45776"/>
                </a:lnTo>
                <a:close/>
              </a:path>
              <a:path w="1800000" h="91551" stroke="0" extrusionOk="0">
                <a:moveTo>
                  <a:pt x="0" y="45776"/>
                </a:moveTo>
                <a:cubicBezTo>
                  <a:pt x="3286" y="23039"/>
                  <a:pt x="17875" y="-3131"/>
                  <a:pt x="45776" y="0"/>
                </a:cubicBezTo>
                <a:cubicBezTo>
                  <a:pt x="261059" y="-43911"/>
                  <a:pt x="340285" y="30621"/>
                  <a:pt x="564006" y="0"/>
                </a:cubicBezTo>
                <a:cubicBezTo>
                  <a:pt x="787727" y="-30621"/>
                  <a:pt x="985777" y="30192"/>
                  <a:pt x="1099320" y="0"/>
                </a:cubicBezTo>
                <a:cubicBezTo>
                  <a:pt x="1212863" y="-30192"/>
                  <a:pt x="1438025" y="6031"/>
                  <a:pt x="1754225" y="0"/>
                </a:cubicBezTo>
                <a:cubicBezTo>
                  <a:pt x="1778060" y="4770"/>
                  <a:pt x="1802919" y="21969"/>
                  <a:pt x="1800001" y="45776"/>
                </a:cubicBezTo>
                <a:lnTo>
                  <a:pt x="1800000" y="45776"/>
                </a:lnTo>
                <a:cubicBezTo>
                  <a:pt x="1802705" y="72217"/>
                  <a:pt x="1783284" y="89694"/>
                  <a:pt x="1754224" y="91552"/>
                </a:cubicBezTo>
                <a:cubicBezTo>
                  <a:pt x="1617718" y="146834"/>
                  <a:pt x="1437074" y="50620"/>
                  <a:pt x="1184741" y="91552"/>
                </a:cubicBezTo>
                <a:cubicBezTo>
                  <a:pt x="932408" y="132484"/>
                  <a:pt x="869285" y="62821"/>
                  <a:pt x="649428" y="91551"/>
                </a:cubicBezTo>
                <a:cubicBezTo>
                  <a:pt x="429571" y="120281"/>
                  <a:pt x="338902" y="82781"/>
                  <a:pt x="45776" y="91551"/>
                </a:cubicBezTo>
                <a:cubicBezTo>
                  <a:pt x="19977" y="84064"/>
                  <a:pt x="-2316" y="71527"/>
                  <a:pt x="0" y="45775"/>
                </a:cubicBezTo>
                <a:lnTo>
                  <a:pt x="0" y="45776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873" y="5728807"/>
            <a:ext cx="2553607" cy="69010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399AC-5D37-48EE-B929-1CE10F31180F}"/>
              </a:ext>
            </a:extLst>
          </p:cNvPr>
          <p:cNvSpPr txBox="1"/>
          <p:nvPr/>
        </p:nvSpPr>
        <p:spPr>
          <a:xfrm>
            <a:off x="537873" y="6214199"/>
            <a:ext cx="2312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背景設置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E0E8AB-E73D-46C6-A63A-6A0AAFEC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32" y="853721"/>
            <a:ext cx="7686136" cy="43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5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66BA8F6-C9B9-4EEF-8307-820B0CE2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31" y="853721"/>
            <a:ext cx="7686135" cy="4323452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E52AA2-95FF-4605-A5A0-A2DB6892AF13}"/>
              </a:ext>
            </a:extLst>
          </p:cNvPr>
          <p:cNvSpPr/>
          <p:nvPr/>
        </p:nvSpPr>
        <p:spPr>
          <a:xfrm>
            <a:off x="537873" y="5912728"/>
            <a:ext cx="1800000" cy="91551"/>
          </a:xfrm>
          <a:custGeom>
            <a:avLst/>
            <a:gdLst>
              <a:gd name="connsiteX0" fmla="*/ 0 w 1800000"/>
              <a:gd name="connsiteY0" fmla="*/ 45776 h 91551"/>
              <a:gd name="connsiteX1" fmla="*/ 45776 w 1800000"/>
              <a:gd name="connsiteY1" fmla="*/ 0 h 91551"/>
              <a:gd name="connsiteX2" fmla="*/ 581090 w 1800000"/>
              <a:gd name="connsiteY2" fmla="*/ 0 h 91551"/>
              <a:gd name="connsiteX3" fmla="*/ 1150573 w 1800000"/>
              <a:gd name="connsiteY3" fmla="*/ 0 h 91551"/>
              <a:gd name="connsiteX4" fmla="*/ 1754225 w 1800000"/>
              <a:gd name="connsiteY4" fmla="*/ 0 h 91551"/>
              <a:gd name="connsiteX5" fmla="*/ 1800001 w 1800000"/>
              <a:gd name="connsiteY5" fmla="*/ 45776 h 91551"/>
              <a:gd name="connsiteX6" fmla="*/ 1800000 w 1800000"/>
              <a:gd name="connsiteY6" fmla="*/ 45776 h 91551"/>
              <a:gd name="connsiteX7" fmla="*/ 1754224 w 1800000"/>
              <a:gd name="connsiteY7" fmla="*/ 91552 h 91551"/>
              <a:gd name="connsiteX8" fmla="*/ 1201826 w 1800000"/>
              <a:gd name="connsiteY8" fmla="*/ 91552 h 91551"/>
              <a:gd name="connsiteX9" fmla="*/ 598174 w 1800000"/>
              <a:gd name="connsiteY9" fmla="*/ 91551 h 91551"/>
              <a:gd name="connsiteX10" fmla="*/ 45776 w 1800000"/>
              <a:gd name="connsiteY10" fmla="*/ 91551 h 91551"/>
              <a:gd name="connsiteX11" fmla="*/ 0 w 1800000"/>
              <a:gd name="connsiteY11" fmla="*/ 45775 h 91551"/>
              <a:gd name="connsiteX12" fmla="*/ 0 w 1800000"/>
              <a:gd name="connsiteY12" fmla="*/ 45776 h 9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91551" fill="none" extrusionOk="0">
                <a:moveTo>
                  <a:pt x="0" y="45776"/>
                </a:moveTo>
                <a:cubicBezTo>
                  <a:pt x="305" y="28060"/>
                  <a:pt x="23636" y="3307"/>
                  <a:pt x="45776" y="0"/>
                </a:cubicBezTo>
                <a:cubicBezTo>
                  <a:pt x="247812" y="-61011"/>
                  <a:pt x="466356" y="46486"/>
                  <a:pt x="581090" y="0"/>
                </a:cubicBezTo>
                <a:cubicBezTo>
                  <a:pt x="695824" y="-46486"/>
                  <a:pt x="867994" y="32881"/>
                  <a:pt x="1150573" y="0"/>
                </a:cubicBezTo>
                <a:cubicBezTo>
                  <a:pt x="1433152" y="-32881"/>
                  <a:pt x="1455852" y="42850"/>
                  <a:pt x="1754225" y="0"/>
                </a:cubicBezTo>
                <a:cubicBezTo>
                  <a:pt x="1782210" y="-2663"/>
                  <a:pt x="1805395" y="22965"/>
                  <a:pt x="1800001" y="45776"/>
                </a:cubicBezTo>
                <a:lnTo>
                  <a:pt x="1800000" y="45776"/>
                </a:lnTo>
                <a:cubicBezTo>
                  <a:pt x="1801458" y="69097"/>
                  <a:pt x="1776863" y="92759"/>
                  <a:pt x="1754224" y="91552"/>
                </a:cubicBezTo>
                <a:cubicBezTo>
                  <a:pt x="1557297" y="146246"/>
                  <a:pt x="1469594" y="81242"/>
                  <a:pt x="1201826" y="91552"/>
                </a:cubicBezTo>
                <a:cubicBezTo>
                  <a:pt x="934058" y="101861"/>
                  <a:pt x="748017" y="53211"/>
                  <a:pt x="598174" y="91551"/>
                </a:cubicBezTo>
                <a:cubicBezTo>
                  <a:pt x="448331" y="129891"/>
                  <a:pt x="219117" y="42761"/>
                  <a:pt x="45776" y="91551"/>
                </a:cubicBezTo>
                <a:cubicBezTo>
                  <a:pt x="21555" y="97334"/>
                  <a:pt x="632" y="67194"/>
                  <a:pt x="0" y="45775"/>
                </a:cubicBezTo>
                <a:lnTo>
                  <a:pt x="0" y="45776"/>
                </a:lnTo>
                <a:close/>
              </a:path>
              <a:path w="1800000" h="91551" stroke="0" extrusionOk="0">
                <a:moveTo>
                  <a:pt x="0" y="45776"/>
                </a:moveTo>
                <a:cubicBezTo>
                  <a:pt x="3286" y="23039"/>
                  <a:pt x="17875" y="-3131"/>
                  <a:pt x="45776" y="0"/>
                </a:cubicBezTo>
                <a:cubicBezTo>
                  <a:pt x="261059" y="-43911"/>
                  <a:pt x="340285" y="30621"/>
                  <a:pt x="564006" y="0"/>
                </a:cubicBezTo>
                <a:cubicBezTo>
                  <a:pt x="787727" y="-30621"/>
                  <a:pt x="985777" y="30192"/>
                  <a:pt x="1099320" y="0"/>
                </a:cubicBezTo>
                <a:cubicBezTo>
                  <a:pt x="1212863" y="-30192"/>
                  <a:pt x="1438025" y="6031"/>
                  <a:pt x="1754225" y="0"/>
                </a:cubicBezTo>
                <a:cubicBezTo>
                  <a:pt x="1778060" y="4770"/>
                  <a:pt x="1802919" y="21969"/>
                  <a:pt x="1800001" y="45776"/>
                </a:cubicBezTo>
                <a:lnTo>
                  <a:pt x="1800000" y="45776"/>
                </a:lnTo>
                <a:cubicBezTo>
                  <a:pt x="1802705" y="72217"/>
                  <a:pt x="1783284" y="89694"/>
                  <a:pt x="1754224" y="91552"/>
                </a:cubicBezTo>
                <a:cubicBezTo>
                  <a:pt x="1617718" y="146834"/>
                  <a:pt x="1437074" y="50620"/>
                  <a:pt x="1184741" y="91552"/>
                </a:cubicBezTo>
                <a:cubicBezTo>
                  <a:pt x="932408" y="132484"/>
                  <a:pt x="869285" y="62821"/>
                  <a:pt x="649428" y="91551"/>
                </a:cubicBezTo>
                <a:cubicBezTo>
                  <a:pt x="429571" y="120281"/>
                  <a:pt x="338902" y="82781"/>
                  <a:pt x="45776" y="91551"/>
                </a:cubicBezTo>
                <a:cubicBezTo>
                  <a:pt x="19977" y="84064"/>
                  <a:pt x="-2316" y="71527"/>
                  <a:pt x="0" y="45775"/>
                </a:cubicBezTo>
                <a:lnTo>
                  <a:pt x="0" y="45776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873" y="5728807"/>
            <a:ext cx="2553607" cy="69010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399AC-5D37-48EE-B929-1CE10F31180F}"/>
              </a:ext>
            </a:extLst>
          </p:cNvPr>
          <p:cNvSpPr txBox="1"/>
          <p:nvPr/>
        </p:nvSpPr>
        <p:spPr>
          <a:xfrm>
            <a:off x="537872" y="6214199"/>
            <a:ext cx="4456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小恐龍操控設置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空白鍵跳躍</a:t>
            </a:r>
          </a:p>
        </p:txBody>
      </p:sp>
    </p:spTree>
    <p:extLst>
      <p:ext uri="{BB962C8B-B14F-4D97-AF65-F5344CB8AC3E}">
        <p14:creationId xmlns:p14="http://schemas.microsoft.com/office/powerpoint/2010/main" val="231061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CA771E3-BE2A-4FAF-B147-E7F229C1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68"/>
          <a:stretch/>
        </p:blipFill>
        <p:spPr>
          <a:xfrm>
            <a:off x="2252932" y="3416059"/>
            <a:ext cx="7686136" cy="176967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E52AA2-95FF-4605-A5A0-A2DB6892AF13}"/>
              </a:ext>
            </a:extLst>
          </p:cNvPr>
          <p:cNvSpPr/>
          <p:nvPr/>
        </p:nvSpPr>
        <p:spPr>
          <a:xfrm>
            <a:off x="537873" y="5912728"/>
            <a:ext cx="1800000" cy="91551"/>
          </a:xfrm>
          <a:custGeom>
            <a:avLst/>
            <a:gdLst>
              <a:gd name="connsiteX0" fmla="*/ 0 w 1800000"/>
              <a:gd name="connsiteY0" fmla="*/ 45776 h 91551"/>
              <a:gd name="connsiteX1" fmla="*/ 45776 w 1800000"/>
              <a:gd name="connsiteY1" fmla="*/ 0 h 91551"/>
              <a:gd name="connsiteX2" fmla="*/ 581090 w 1800000"/>
              <a:gd name="connsiteY2" fmla="*/ 0 h 91551"/>
              <a:gd name="connsiteX3" fmla="*/ 1150573 w 1800000"/>
              <a:gd name="connsiteY3" fmla="*/ 0 h 91551"/>
              <a:gd name="connsiteX4" fmla="*/ 1754225 w 1800000"/>
              <a:gd name="connsiteY4" fmla="*/ 0 h 91551"/>
              <a:gd name="connsiteX5" fmla="*/ 1800001 w 1800000"/>
              <a:gd name="connsiteY5" fmla="*/ 45776 h 91551"/>
              <a:gd name="connsiteX6" fmla="*/ 1800000 w 1800000"/>
              <a:gd name="connsiteY6" fmla="*/ 45776 h 91551"/>
              <a:gd name="connsiteX7" fmla="*/ 1754224 w 1800000"/>
              <a:gd name="connsiteY7" fmla="*/ 91552 h 91551"/>
              <a:gd name="connsiteX8" fmla="*/ 1201826 w 1800000"/>
              <a:gd name="connsiteY8" fmla="*/ 91552 h 91551"/>
              <a:gd name="connsiteX9" fmla="*/ 598174 w 1800000"/>
              <a:gd name="connsiteY9" fmla="*/ 91551 h 91551"/>
              <a:gd name="connsiteX10" fmla="*/ 45776 w 1800000"/>
              <a:gd name="connsiteY10" fmla="*/ 91551 h 91551"/>
              <a:gd name="connsiteX11" fmla="*/ 0 w 1800000"/>
              <a:gd name="connsiteY11" fmla="*/ 45775 h 91551"/>
              <a:gd name="connsiteX12" fmla="*/ 0 w 1800000"/>
              <a:gd name="connsiteY12" fmla="*/ 45776 h 9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91551" fill="none" extrusionOk="0">
                <a:moveTo>
                  <a:pt x="0" y="45776"/>
                </a:moveTo>
                <a:cubicBezTo>
                  <a:pt x="305" y="28060"/>
                  <a:pt x="23636" y="3307"/>
                  <a:pt x="45776" y="0"/>
                </a:cubicBezTo>
                <a:cubicBezTo>
                  <a:pt x="247812" y="-61011"/>
                  <a:pt x="466356" y="46486"/>
                  <a:pt x="581090" y="0"/>
                </a:cubicBezTo>
                <a:cubicBezTo>
                  <a:pt x="695824" y="-46486"/>
                  <a:pt x="867994" y="32881"/>
                  <a:pt x="1150573" y="0"/>
                </a:cubicBezTo>
                <a:cubicBezTo>
                  <a:pt x="1433152" y="-32881"/>
                  <a:pt x="1455852" y="42850"/>
                  <a:pt x="1754225" y="0"/>
                </a:cubicBezTo>
                <a:cubicBezTo>
                  <a:pt x="1782210" y="-2663"/>
                  <a:pt x="1805395" y="22965"/>
                  <a:pt x="1800001" y="45776"/>
                </a:cubicBezTo>
                <a:lnTo>
                  <a:pt x="1800000" y="45776"/>
                </a:lnTo>
                <a:cubicBezTo>
                  <a:pt x="1801458" y="69097"/>
                  <a:pt x="1776863" y="92759"/>
                  <a:pt x="1754224" y="91552"/>
                </a:cubicBezTo>
                <a:cubicBezTo>
                  <a:pt x="1557297" y="146246"/>
                  <a:pt x="1469594" y="81242"/>
                  <a:pt x="1201826" y="91552"/>
                </a:cubicBezTo>
                <a:cubicBezTo>
                  <a:pt x="934058" y="101861"/>
                  <a:pt x="748017" y="53211"/>
                  <a:pt x="598174" y="91551"/>
                </a:cubicBezTo>
                <a:cubicBezTo>
                  <a:pt x="448331" y="129891"/>
                  <a:pt x="219117" y="42761"/>
                  <a:pt x="45776" y="91551"/>
                </a:cubicBezTo>
                <a:cubicBezTo>
                  <a:pt x="21555" y="97334"/>
                  <a:pt x="632" y="67194"/>
                  <a:pt x="0" y="45775"/>
                </a:cubicBezTo>
                <a:lnTo>
                  <a:pt x="0" y="45776"/>
                </a:lnTo>
                <a:close/>
              </a:path>
              <a:path w="1800000" h="91551" stroke="0" extrusionOk="0">
                <a:moveTo>
                  <a:pt x="0" y="45776"/>
                </a:moveTo>
                <a:cubicBezTo>
                  <a:pt x="3286" y="23039"/>
                  <a:pt x="17875" y="-3131"/>
                  <a:pt x="45776" y="0"/>
                </a:cubicBezTo>
                <a:cubicBezTo>
                  <a:pt x="261059" y="-43911"/>
                  <a:pt x="340285" y="30621"/>
                  <a:pt x="564006" y="0"/>
                </a:cubicBezTo>
                <a:cubicBezTo>
                  <a:pt x="787727" y="-30621"/>
                  <a:pt x="985777" y="30192"/>
                  <a:pt x="1099320" y="0"/>
                </a:cubicBezTo>
                <a:cubicBezTo>
                  <a:pt x="1212863" y="-30192"/>
                  <a:pt x="1438025" y="6031"/>
                  <a:pt x="1754225" y="0"/>
                </a:cubicBezTo>
                <a:cubicBezTo>
                  <a:pt x="1778060" y="4770"/>
                  <a:pt x="1802919" y="21969"/>
                  <a:pt x="1800001" y="45776"/>
                </a:cubicBezTo>
                <a:lnTo>
                  <a:pt x="1800000" y="45776"/>
                </a:lnTo>
                <a:cubicBezTo>
                  <a:pt x="1802705" y="72217"/>
                  <a:pt x="1783284" y="89694"/>
                  <a:pt x="1754224" y="91552"/>
                </a:cubicBezTo>
                <a:cubicBezTo>
                  <a:pt x="1617718" y="146834"/>
                  <a:pt x="1437074" y="50620"/>
                  <a:pt x="1184741" y="91552"/>
                </a:cubicBezTo>
                <a:cubicBezTo>
                  <a:pt x="932408" y="132484"/>
                  <a:pt x="869285" y="62821"/>
                  <a:pt x="649428" y="91551"/>
                </a:cubicBezTo>
                <a:cubicBezTo>
                  <a:pt x="429571" y="120281"/>
                  <a:pt x="338902" y="82781"/>
                  <a:pt x="45776" y="91551"/>
                </a:cubicBezTo>
                <a:cubicBezTo>
                  <a:pt x="19977" y="84064"/>
                  <a:pt x="-2316" y="71527"/>
                  <a:pt x="0" y="45775"/>
                </a:cubicBezTo>
                <a:lnTo>
                  <a:pt x="0" y="45776"/>
                </a:lnTo>
                <a:close/>
              </a:path>
            </a:pathLst>
          </a:custGeom>
          <a:solidFill>
            <a:srgbClr val="94FAE9"/>
          </a:solidFill>
          <a:ln w="28575">
            <a:solidFill>
              <a:srgbClr val="93FBDB"/>
            </a:solidFill>
            <a:extLst>
              <a:ext uri="{C807C97D-BFC1-408E-A445-0C87EB9F89A2}">
                <ask:lineSketchStyleProps xmlns:ask="http://schemas.microsoft.com/office/drawing/2018/sketchyshapes" sd="2751958945">
                  <a:prstGeom prst="roundRect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E1E61-9914-4F39-80AF-61FD3128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873" y="5728807"/>
            <a:ext cx="2553607" cy="69010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399AC-5D37-48EE-B929-1CE10F31180F}"/>
              </a:ext>
            </a:extLst>
          </p:cNvPr>
          <p:cNvSpPr txBox="1"/>
          <p:nvPr/>
        </p:nvSpPr>
        <p:spPr>
          <a:xfrm>
            <a:off x="537873" y="6214199"/>
            <a:ext cx="5060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障礙物設置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隨機款式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BDAC95B-D6D4-4485-8883-C003EA459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667"/>
          <a:stretch/>
        </p:blipFill>
        <p:spPr>
          <a:xfrm>
            <a:off x="2252932" y="1672266"/>
            <a:ext cx="7686136" cy="17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363</Words>
  <Application>Microsoft Office PowerPoint</Application>
  <PresentationFormat>寬螢幕</PresentationFormat>
  <Paragraphs>58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Office 佈景主題</vt:lpstr>
      <vt:lpstr>數位創新實作報告</vt:lpstr>
      <vt:lpstr>復刻Google小恐龍</vt:lpstr>
      <vt:lpstr>選擇原因</vt:lpstr>
      <vt:lpstr>遊戲規劃</vt:lpstr>
      <vt:lpstr>搭配感測器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遇到的問題</vt:lpstr>
      <vt:lpstr>PowerPoint 簡報</vt:lpstr>
      <vt:lpstr>回饋</vt:lpstr>
      <vt:lpstr>PowerPoint 簡報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扇子打飛盤</dc:title>
  <dc:creator>林子瑄(s08352015)</dc:creator>
  <cp:lastModifiedBy>林子瑄(s08352015)</cp:lastModifiedBy>
  <cp:revision>32</cp:revision>
  <dcterms:created xsi:type="dcterms:W3CDTF">2021-04-29T12:20:08Z</dcterms:created>
  <dcterms:modified xsi:type="dcterms:W3CDTF">2021-06-25T14:12:56Z</dcterms:modified>
</cp:coreProperties>
</file>