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FCFF47-415C-0F46-93A6-C1F844E9C1D0}" v="38" dt="2022-09-11T04:10:53.2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69"/>
    <p:restoredTop sz="94720"/>
  </p:normalViewPr>
  <p:slideViewPr>
    <p:cSldViewPr snapToGrid="0">
      <p:cViewPr>
        <p:scale>
          <a:sx n="179" d="100"/>
          <a:sy n="179" d="100"/>
        </p:scale>
        <p:origin x="2776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 Lin" userId="e1efd623-6904-4186-967c-a600b7b6bd49" providerId="ADAL" clId="{6AFCFF47-415C-0F46-93A6-C1F844E9C1D0}"/>
    <pc:docChg chg="undo custSel modSld">
      <pc:chgData name="Bo Lin" userId="e1efd623-6904-4186-967c-a600b7b6bd49" providerId="ADAL" clId="{6AFCFF47-415C-0F46-93A6-C1F844E9C1D0}" dt="2022-09-11T04:10:55.295" v="345" actId="1076"/>
      <pc:docMkLst>
        <pc:docMk/>
      </pc:docMkLst>
      <pc:sldChg chg="addSp delSp modSp mod">
        <pc:chgData name="Bo Lin" userId="e1efd623-6904-4186-967c-a600b7b6bd49" providerId="ADAL" clId="{6AFCFF47-415C-0F46-93A6-C1F844E9C1D0}" dt="2022-09-11T04:10:55.295" v="345" actId="1076"/>
        <pc:sldMkLst>
          <pc:docMk/>
          <pc:sldMk cId="3693280744" sldId="257"/>
        </pc:sldMkLst>
        <pc:spChg chg="add del mod topLvl">
          <ac:chgData name="Bo Lin" userId="e1efd623-6904-4186-967c-a600b7b6bd49" providerId="ADAL" clId="{6AFCFF47-415C-0F46-93A6-C1F844E9C1D0}" dt="2022-09-11T03:33:02.145" v="148" actId="478"/>
          <ac:spMkLst>
            <pc:docMk/>
            <pc:sldMk cId="3693280744" sldId="257"/>
            <ac:spMk id="3" creationId="{FDC8A0A9-09FD-9F64-E446-EB72AF3669A1}"/>
          </ac:spMkLst>
        </pc:spChg>
        <pc:spChg chg="del mod topLvl">
          <ac:chgData name="Bo Lin" userId="e1efd623-6904-4186-967c-a600b7b6bd49" providerId="ADAL" clId="{6AFCFF47-415C-0F46-93A6-C1F844E9C1D0}" dt="2022-09-11T03:16:47.137" v="3" actId="478"/>
          <ac:spMkLst>
            <pc:docMk/>
            <pc:sldMk cId="3693280744" sldId="257"/>
            <ac:spMk id="6" creationId="{20CC8D76-61B5-0FAB-852F-21448E61558C}"/>
          </ac:spMkLst>
        </pc:spChg>
        <pc:spChg chg="del mod topLvl">
          <ac:chgData name="Bo Lin" userId="e1efd623-6904-4186-967c-a600b7b6bd49" providerId="ADAL" clId="{6AFCFF47-415C-0F46-93A6-C1F844E9C1D0}" dt="2022-09-11T03:16:45.038" v="2" actId="478"/>
          <ac:spMkLst>
            <pc:docMk/>
            <pc:sldMk cId="3693280744" sldId="257"/>
            <ac:spMk id="7" creationId="{39B7F6DE-451A-096E-524D-3EE3F6AE630C}"/>
          </ac:spMkLst>
        </pc:spChg>
        <pc:spChg chg="del mod topLvl">
          <ac:chgData name="Bo Lin" userId="e1efd623-6904-4186-967c-a600b7b6bd49" providerId="ADAL" clId="{6AFCFF47-415C-0F46-93A6-C1F844E9C1D0}" dt="2022-09-11T03:16:49.749" v="4" actId="478"/>
          <ac:spMkLst>
            <pc:docMk/>
            <pc:sldMk cId="3693280744" sldId="257"/>
            <ac:spMk id="10" creationId="{C903C718-F062-2913-265D-C93899E776F4}"/>
          </ac:spMkLst>
        </pc:spChg>
        <pc:spChg chg="add del mod topLvl">
          <ac:chgData name="Bo Lin" userId="e1efd623-6904-4186-967c-a600b7b6bd49" providerId="ADAL" clId="{6AFCFF47-415C-0F46-93A6-C1F844E9C1D0}" dt="2022-09-11T03:33:02.145" v="148" actId="478"/>
          <ac:spMkLst>
            <pc:docMk/>
            <pc:sldMk cId="3693280744" sldId="257"/>
            <ac:spMk id="11" creationId="{EB262663-8446-2943-ABA4-E5777B451042}"/>
          </ac:spMkLst>
        </pc:spChg>
        <pc:spChg chg="add del mod topLvl">
          <ac:chgData name="Bo Lin" userId="e1efd623-6904-4186-967c-a600b7b6bd49" providerId="ADAL" clId="{6AFCFF47-415C-0F46-93A6-C1F844E9C1D0}" dt="2022-09-11T03:33:02.145" v="148" actId="478"/>
          <ac:spMkLst>
            <pc:docMk/>
            <pc:sldMk cId="3693280744" sldId="257"/>
            <ac:spMk id="12" creationId="{2DFE8C0C-3831-5951-C11D-FB6899BD7204}"/>
          </ac:spMkLst>
        </pc:spChg>
        <pc:spChg chg="del mod topLvl">
          <ac:chgData name="Bo Lin" userId="e1efd623-6904-4186-967c-a600b7b6bd49" providerId="ADAL" clId="{6AFCFF47-415C-0F46-93A6-C1F844E9C1D0}" dt="2022-09-11T03:16:49.749" v="4" actId="478"/>
          <ac:spMkLst>
            <pc:docMk/>
            <pc:sldMk cId="3693280744" sldId="257"/>
            <ac:spMk id="19" creationId="{2E1F01DC-E5C6-259D-B6D7-ADD34A1A59BD}"/>
          </ac:spMkLst>
        </pc:spChg>
        <pc:spChg chg="del mod topLvl">
          <ac:chgData name="Bo Lin" userId="e1efd623-6904-4186-967c-a600b7b6bd49" providerId="ADAL" clId="{6AFCFF47-415C-0F46-93A6-C1F844E9C1D0}" dt="2022-09-11T03:16:49.749" v="4" actId="478"/>
          <ac:spMkLst>
            <pc:docMk/>
            <pc:sldMk cId="3693280744" sldId="257"/>
            <ac:spMk id="20" creationId="{DE93023B-DAD1-9A84-799C-C710964B4A5A}"/>
          </ac:spMkLst>
        </pc:spChg>
        <pc:spChg chg="add del mod topLvl">
          <ac:chgData name="Bo Lin" userId="e1efd623-6904-4186-967c-a600b7b6bd49" providerId="ADAL" clId="{6AFCFF47-415C-0F46-93A6-C1F844E9C1D0}" dt="2022-09-11T03:33:02.145" v="148" actId="478"/>
          <ac:spMkLst>
            <pc:docMk/>
            <pc:sldMk cId="3693280744" sldId="257"/>
            <ac:spMk id="21" creationId="{038940D6-6154-0C69-C075-AD24032AE03F}"/>
          </ac:spMkLst>
        </pc:spChg>
        <pc:spChg chg="add del mod topLvl">
          <ac:chgData name="Bo Lin" userId="e1efd623-6904-4186-967c-a600b7b6bd49" providerId="ADAL" clId="{6AFCFF47-415C-0F46-93A6-C1F844E9C1D0}" dt="2022-09-11T03:33:02.145" v="148" actId="478"/>
          <ac:spMkLst>
            <pc:docMk/>
            <pc:sldMk cId="3693280744" sldId="257"/>
            <ac:spMk id="23" creationId="{BD101154-DA38-C99E-17B9-9DA2C9AF720A}"/>
          </ac:spMkLst>
        </pc:spChg>
        <pc:spChg chg="mod">
          <ac:chgData name="Bo Lin" userId="e1efd623-6904-4186-967c-a600b7b6bd49" providerId="ADAL" clId="{6AFCFF47-415C-0F46-93A6-C1F844E9C1D0}" dt="2022-09-11T03:16:41.240" v="1" actId="165"/>
          <ac:spMkLst>
            <pc:docMk/>
            <pc:sldMk cId="3693280744" sldId="257"/>
            <ac:spMk id="25" creationId="{B14A3FE0-5FA2-6884-551C-6F4AF5C148BB}"/>
          </ac:spMkLst>
        </pc:spChg>
        <pc:spChg chg="mod">
          <ac:chgData name="Bo Lin" userId="e1efd623-6904-4186-967c-a600b7b6bd49" providerId="ADAL" clId="{6AFCFF47-415C-0F46-93A6-C1F844E9C1D0}" dt="2022-09-11T03:16:41.240" v="1" actId="165"/>
          <ac:spMkLst>
            <pc:docMk/>
            <pc:sldMk cId="3693280744" sldId="257"/>
            <ac:spMk id="26" creationId="{F5AE56A3-13A4-5D6B-7434-860D61967950}"/>
          </ac:spMkLst>
        </pc:spChg>
        <pc:spChg chg="mod">
          <ac:chgData name="Bo Lin" userId="e1efd623-6904-4186-967c-a600b7b6bd49" providerId="ADAL" clId="{6AFCFF47-415C-0F46-93A6-C1F844E9C1D0}" dt="2022-09-11T03:16:41.240" v="1" actId="165"/>
          <ac:spMkLst>
            <pc:docMk/>
            <pc:sldMk cId="3693280744" sldId="257"/>
            <ac:spMk id="27" creationId="{E5C7B434-946D-BDEC-677C-67B36985CBC5}"/>
          </ac:spMkLst>
        </pc:spChg>
        <pc:spChg chg="mod">
          <ac:chgData name="Bo Lin" userId="e1efd623-6904-4186-967c-a600b7b6bd49" providerId="ADAL" clId="{6AFCFF47-415C-0F46-93A6-C1F844E9C1D0}" dt="2022-09-11T03:16:41.240" v="1" actId="165"/>
          <ac:spMkLst>
            <pc:docMk/>
            <pc:sldMk cId="3693280744" sldId="257"/>
            <ac:spMk id="28" creationId="{F138EBE1-5C56-596B-1325-37334CA2EA5A}"/>
          </ac:spMkLst>
        </pc:spChg>
        <pc:spChg chg="mod">
          <ac:chgData name="Bo Lin" userId="e1efd623-6904-4186-967c-a600b7b6bd49" providerId="ADAL" clId="{6AFCFF47-415C-0F46-93A6-C1F844E9C1D0}" dt="2022-09-11T03:16:41.240" v="1" actId="165"/>
          <ac:spMkLst>
            <pc:docMk/>
            <pc:sldMk cId="3693280744" sldId="257"/>
            <ac:spMk id="29" creationId="{FE046C6F-3F72-2BF9-C7D7-38A176FD6432}"/>
          </ac:spMkLst>
        </pc:spChg>
        <pc:spChg chg="mod">
          <ac:chgData name="Bo Lin" userId="e1efd623-6904-4186-967c-a600b7b6bd49" providerId="ADAL" clId="{6AFCFF47-415C-0F46-93A6-C1F844E9C1D0}" dt="2022-09-11T03:16:41.240" v="1" actId="165"/>
          <ac:spMkLst>
            <pc:docMk/>
            <pc:sldMk cId="3693280744" sldId="257"/>
            <ac:spMk id="30" creationId="{F8FF69E8-D73C-E28F-138F-780D9F5303D2}"/>
          </ac:spMkLst>
        </pc:spChg>
        <pc:spChg chg="mod">
          <ac:chgData name="Bo Lin" userId="e1efd623-6904-4186-967c-a600b7b6bd49" providerId="ADAL" clId="{6AFCFF47-415C-0F46-93A6-C1F844E9C1D0}" dt="2022-09-11T03:16:41.240" v="1" actId="165"/>
          <ac:spMkLst>
            <pc:docMk/>
            <pc:sldMk cId="3693280744" sldId="257"/>
            <ac:spMk id="31" creationId="{5F81B29F-A4BD-19C5-E7B7-C3AAD3E12FF6}"/>
          </ac:spMkLst>
        </pc:spChg>
        <pc:spChg chg="mod">
          <ac:chgData name="Bo Lin" userId="e1efd623-6904-4186-967c-a600b7b6bd49" providerId="ADAL" clId="{6AFCFF47-415C-0F46-93A6-C1F844E9C1D0}" dt="2022-09-11T03:16:41.240" v="1" actId="165"/>
          <ac:spMkLst>
            <pc:docMk/>
            <pc:sldMk cId="3693280744" sldId="257"/>
            <ac:spMk id="32" creationId="{D1651CEC-949D-C3E5-B465-4195BC381865}"/>
          </ac:spMkLst>
        </pc:spChg>
        <pc:spChg chg="mod">
          <ac:chgData name="Bo Lin" userId="e1efd623-6904-4186-967c-a600b7b6bd49" providerId="ADAL" clId="{6AFCFF47-415C-0F46-93A6-C1F844E9C1D0}" dt="2022-09-11T03:16:41.240" v="1" actId="165"/>
          <ac:spMkLst>
            <pc:docMk/>
            <pc:sldMk cId="3693280744" sldId="257"/>
            <ac:spMk id="33" creationId="{B91C90B4-E467-D7B2-F4A5-B19950ADC154}"/>
          </ac:spMkLst>
        </pc:spChg>
        <pc:spChg chg="mod">
          <ac:chgData name="Bo Lin" userId="e1efd623-6904-4186-967c-a600b7b6bd49" providerId="ADAL" clId="{6AFCFF47-415C-0F46-93A6-C1F844E9C1D0}" dt="2022-09-11T03:16:41.240" v="1" actId="165"/>
          <ac:spMkLst>
            <pc:docMk/>
            <pc:sldMk cId="3693280744" sldId="257"/>
            <ac:spMk id="34" creationId="{21FC2D0F-0F11-2A59-21C9-B7A016212227}"/>
          </ac:spMkLst>
        </pc:spChg>
        <pc:spChg chg="mod">
          <ac:chgData name="Bo Lin" userId="e1efd623-6904-4186-967c-a600b7b6bd49" providerId="ADAL" clId="{6AFCFF47-415C-0F46-93A6-C1F844E9C1D0}" dt="2022-09-11T03:16:41.240" v="1" actId="165"/>
          <ac:spMkLst>
            <pc:docMk/>
            <pc:sldMk cId="3693280744" sldId="257"/>
            <ac:spMk id="35" creationId="{0383800D-3AFE-F916-A441-79A647678FE0}"/>
          </ac:spMkLst>
        </pc:spChg>
        <pc:spChg chg="mod">
          <ac:chgData name="Bo Lin" userId="e1efd623-6904-4186-967c-a600b7b6bd49" providerId="ADAL" clId="{6AFCFF47-415C-0F46-93A6-C1F844E9C1D0}" dt="2022-09-11T03:16:41.240" v="1" actId="165"/>
          <ac:spMkLst>
            <pc:docMk/>
            <pc:sldMk cId="3693280744" sldId="257"/>
            <ac:spMk id="36" creationId="{1461F5C1-D1C1-0258-D1F5-401D4A7BA22F}"/>
          </ac:spMkLst>
        </pc:spChg>
        <pc:spChg chg="mod">
          <ac:chgData name="Bo Lin" userId="e1efd623-6904-4186-967c-a600b7b6bd49" providerId="ADAL" clId="{6AFCFF47-415C-0F46-93A6-C1F844E9C1D0}" dt="2022-09-11T03:16:41.240" v="1" actId="165"/>
          <ac:spMkLst>
            <pc:docMk/>
            <pc:sldMk cId="3693280744" sldId="257"/>
            <ac:spMk id="37" creationId="{D47BD24F-AC5B-E89A-8332-99D75E46016A}"/>
          </ac:spMkLst>
        </pc:spChg>
        <pc:spChg chg="mod">
          <ac:chgData name="Bo Lin" userId="e1efd623-6904-4186-967c-a600b7b6bd49" providerId="ADAL" clId="{6AFCFF47-415C-0F46-93A6-C1F844E9C1D0}" dt="2022-09-11T03:16:41.240" v="1" actId="165"/>
          <ac:spMkLst>
            <pc:docMk/>
            <pc:sldMk cId="3693280744" sldId="257"/>
            <ac:spMk id="38" creationId="{F5B34EEE-8C21-CB74-BB92-FCE31A628724}"/>
          </ac:spMkLst>
        </pc:spChg>
        <pc:spChg chg="mod">
          <ac:chgData name="Bo Lin" userId="e1efd623-6904-4186-967c-a600b7b6bd49" providerId="ADAL" clId="{6AFCFF47-415C-0F46-93A6-C1F844E9C1D0}" dt="2022-09-11T03:16:41.240" v="1" actId="165"/>
          <ac:spMkLst>
            <pc:docMk/>
            <pc:sldMk cId="3693280744" sldId="257"/>
            <ac:spMk id="39" creationId="{3BAFDFBE-6AE9-E950-B1CA-B2881ED567AB}"/>
          </ac:spMkLst>
        </pc:spChg>
        <pc:spChg chg="add mod">
          <ac:chgData name="Bo Lin" userId="e1efd623-6904-4186-967c-a600b7b6bd49" providerId="ADAL" clId="{6AFCFF47-415C-0F46-93A6-C1F844E9C1D0}" dt="2022-09-11T03:27:57.349" v="125" actId="164"/>
          <ac:spMkLst>
            <pc:docMk/>
            <pc:sldMk cId="3693280744" sldId="257"/>
            <ac:spMk id="40" creationId="{153127A0-21BC-1BD9-207A-E08FBC8C0EDB}"/>
          </ac:spMkLst>
        </pc:spChg>
        <pc:spChg chg="mod">
          <ac:chgData name="Bo Lin" userId="e1efd623-6904-4186-967c-a600b7b6bd49" providerId="ADAL" clId="{6AFCFF47-415C-0F46-93A6-C1F844E9C1D0}" dt="2022-09-11T03:27:40.804" v="122" actId="164"/>
          <ac:spMkLst>
            <pc:docMk/>
            <pc:sldMk cId="3693280744" sldId="257"/>
            <ac:spMk id="53" creationId="{3C488E65-5267-D0D3-20FD-55B7565056E6}"/>
          </ac:spMkLst>
        </pc:spChg>
        <pc:spChg chg="mod">
          <ac:chgData name="Bo Lin" userId="e1efd623-6904-4186-967c-a600b7b6bd49" providerId="ADAL" clId="{6AFCFF47-415C-0F46-93A6-C1F844E9C1D0}" dt="2022-09-11T03:27:40.804" v="122" actId="164"/>
          <ac:spMkLst>
            <pc:docMk/>
            <pc:sldMk cId="3693280744" sldId="257"/>
            <ac:spMk id="54" creationId="{A8BAE91B-BA5C-4383-87DF-3C96C8405EC5}"/>
          </ac:spMkLst>
        </pc:spChg>
        <pc:spChg chg="mod">
          <ac:chgData name="Bo Lin" userId="e1efd623-6904-4186-967c-a600b7b6bd49" providerId="ADAL" clId="{6AFCFF47-415C-0F46-93A6-C1F844E9C1D0}" dt="2022-09-11T03:27:40.804" v="122" actId="164"/>
          <ac:spMkLst>
            <pc:docMk/>
            <pc:sldMk cId="3693280744" sldId="257"/>
            <ac:spMk id="55" creationId="{32F936B3-4E3C-19B8-A18D-C0688CEF0230}"/>
          </ac:spMkLst>
        </pc:spChg>
        <pc:spChg chg="mod">
          <ac:chgData name="Bo Lin" userId="e1efd623-6904-4186-967c-a600b7b6bd49" providerId="ADAL" clId="{6AFCFF47-415C-0F46-93A6-C1F844E9C1D0}" dt="2022-09-11T03:27:40.804" v="122" actId="164"/>
          <ac:spMkLst>
            <pc:docMk/>
            <pc:sldMk cId="3693280744" sldId="257"/>
            <ac:spMk id="56" creationId="{9EEB7175-AA14-D50E-6DD1-809B1B4DFA6B}"/>
          </ac:spMkLst>
        </pc:spChg>
        <pc:spChg chg="mod">
          <ac:chgData name="Bo Lin" userId="e1efd623-6904-4186-967c-a600b7b6bd49" providerId="ADAL" clId="{6AFCFF47-415C-0F46-93A6-C1F844E9C1D0}" dt="2022-09-11T03:27:40.804" v="122" actId="164"/>
          <ac:spMkLst>
            <pc:docMk/>
            <pc:sldMk cId="3693280744" sldId="257"/>
            <ac:spMk id="57" creationId="{4F9475ED-F410-F420-4925-0D26C680B052}"/>
          </ac:spMkLst>
        </pc:spChg>
        <pc:spChg chg="mod">
          <ac:chgData name="Bo Lin" userId="e1efd623-6904-4186-967c-a600b7b6bd49" providerId="ADAL" clId="{6AFCFF47-415C-0F46-93A6-C1F844E9C1D0}" dt="2022-09-11T03:27:40.804" v="122" actId="164"/>
          <ac:spMkLst>
            <pc:docMk/>
            <pc:sldMk cId="3693280744" sldId="257"/>
            <ac:spMk id="59" creationId="{951D50D7-FDE5-C8A2-EC41-6A402109BB76}"/>
          </ac:spMkLst>
        </pc:spChg>
        <pc:spChg chg="mod">
          <ac:chgData name="Bo Lin" userId="e1efd623-6904-4186-967c-a600b7b6bd49" providerId="ADAL" clId="{6AFCFF47-415C-0F46-93A6-C1F844E9C1D0}" dt="2022-09-11T03:27:40.804" v="122" actId="164"/>
          <ac:spMkLst>
            <pc:docMk/>
            <pc:sldMk cId="3693280744" sldId="257"/>
            <ac:spMk id="60" creationId="{F9F8B00F-D346-34A7-CE31-637BC7714A36}"/>
          </ac:spMkLst>
        </pc:spChg>
        <pc:spChg chg="mod">
          <ac:chgData name="Bo Lin" userId="e1efd623-6904-4186-967c-a600b7b6bd49" providerId="ADAL" clId="{6AFCFF47-415C-0F46-93A6-C1F844E9C1D0}" dt="2022-09-11T03:27:40.804" v="122" actId="164"/>
          <ac:spMkLst>
            <pc:docMk/>
            <pc:sldMk cId="3693280744" sldId="257"/>
            <ac:spMk id="61" creationId="{595B1413-1D67-66E4-7916-BCFE74D79A04}"/>
          </ac:spMkLst>
        </pc:spChg>
        <pc:spChg chg="mod">
          <ac:chgData name="Bo Lin" userId="e1efd623-6904-4186-967c-a600b7b6bd49" providerId="ADAL" clId="{6AFCFF47-415C-0F46-93A6-C1F844E9C1D0}" dt="2022-09-11T03:27:40.804" v="122" actId="164"/>
          <ac:spMkLst>
            <pc:docMk/>
            <pc:sldMk cId="3693280744" sldId="257"/>
            <ac:spMk id="62" creationId="{6DD40FD7-A537-5BC1-FDB9-5676A34B00DC}"/>
          </ac:spMkLst>
        </pc:spChg>
        <pc:spChg chg="mod">
          <ac:chgData name="Bo Lin" userId="e1efd623-6904-4186-967c-a600b7b6bd49" providerId="ADAL" clId="{6AFCFF47-415C-0F46-93A6-C1F844E9C1D0}" dt="2022-09-11T03:27:40.804" v="122" actId="164"/>
          <ac:spMkLst>
            <pc:docMk/>
            <pc:sldMk cId="3693280744" sldId="257"/>
            <ac:spMk id="63" creationId="{E319B628-D062-2BEF-9923-D5BE2458097A}"/>
          </ac:spMkLst>
        </pc:spChg>
        <pc:spChg chg="add mod">
          <ac:chgData name="Bo Lin" userId="e1efd623-6904-4186-967c-a600b7b6bd49" providerId="ADAL" clId="{6AFCFF47-415C-0F46-93A6-C1F844E9C1D0}" dt="2022-09-11T03:27:57.349" v="125" actId="164"/>
          <ac:spMkLst>
            <pc:docMk/>
            <pc:sldMk cId="3693280744" sldId="257"/>
            <ac:spMk id="70" creationId="{03663897-050F-1EE4-44A6-E3430995520D}"/>
          </ac:spMkLst>
        </pc:spChg>
        <pc:spChg chg="add mod topLvl">
          <ac:chgData name="Bo Lin" userId="e1efd623-6904-4186-967c-a600b7b6bd49" providerId="ADAL" clId="{6AFCFF47-415C-0F46-93A6-C1F844E9C1D0}" dt="2022-09-11T04:05:43.098" v="282" actId="164"/>
          <ac:spMkLst>
            <pc:docMk/>
            <pc:sldMk cId="3693280744" sldId="257"/>
            <ac:spMk id="82" creationId="{54F814BE-30E7-A76E-D747-C3C8A3F6093C}"/>
          </ac:spMkLst>
        </pc:spChg>
        <pc:spChg chg="mod">
          <ac:chgData name="Bo Lin" userId="e1efd623-6904-4186-967c-a600b7b6bd49" providerId="ADAL" clId="{6AFCFF47-415C-0F46-93A6-C1F844E9C1D0}" dt="2022-09-11T03:30:07.015" v="129"/>
          <ac:spMkLst>
            <pc:docMk/>
            <pc:sldMk cId="3693280744" sldId="257"/>
            <ac:spMk id="84" creationId="{90EB7F80-727E-C695-161C-189A82F815FA}"/>
          </ac:spMkLst>
        </pc:spChg>
        <pc:spChg chg="mod">
          <ac:chgData name="Bo Lin" userId="e1efd623-6904-4186-967c-a600b7b6bd49" providerId="ADAL" clId="{6AFCFF47-415C-0F46-93A6-C1F844E9C1D0}" dt="2022-09-11T03:30:07.015" v="129"/>
          <ac:spMkLst>
            <pc:docMk/>
            <pc:sldMk cId="3693280744" sldId="257"/>
            <ac:spMk id="85" creationId="{17050B3A-B51C-57A0-BCA3-EEA0699324C9}"/>
          </ac:spMkLst>
        </pc:spChg>
        <pc:spChg chg="mod">
          <ac:chgData name="Bo Lin" userId="e1efd623-6904-4186-967c-a600b7b6bd49" providerId="ADAL" clId="{6AFCFF47-415C-0F46-93A6-C1F844E9C1D0}" dt="2022-09-11T03:30:07.015" v="129"/>
          <ac:spMkLst>
            <pc:docMk/>
            <pc:sldMk cId="3693280744" sldId="257"/>
            <ac:spMk id="86" creationId="{A9A6B47B-6BF0-7456-A488-D49840F8D892}"/>
          </ac:spMkLst>
        </pc:spChg>
        <pc:spChg chg="mod">
          <ac:chgData name="Bo Lin" userId="e1efd623-6904-4186-967c-a600b7b6bd49" providerId="ADAL" clId="{6AFCFF47-415C-0F46-93A6-C1F844E9C1D0}" dt="2022-09-11T03:30:07.015" v="129"/>
          <ac:spMkLst>
            <pc:docMk/>
            <pc:sldMk cId="3693280744" sldId="257"/>
            <ac:spMk id="87" creationId="{3494222C-6A91-3229-A343-2DEA642A3173}"/>
          </ac:spMkLst>
        </pc:spChg>
        <pc:spChg chg="mod">
          <ac:chgData name="Bo Lin" userId="e1efd623-6904-4186-967c-a600b7b6bd49" providerId="ADAL" clId="{6AFCFF47-415C-0F46-93A6-C1F844E9C1D0}" dt="2022-09-11T03:30:07.015" v="129"/>
          <ac:spMkLst>
            <pc:docMk/>
            <pc:sldMk cId="3693280744" sldId="257"/>
            <ac:spMk id="88" creationId="{BF7E393E-B10E-7500-EE37-BEC8CCEF6973}"/>
          </ac:spMkLst>
        </pc:spChg>
        <pc:spChg chg="add mod topLvl">
          <ac:chgData name="Bo Lin" userId="e1efd623-6904-4186-967c-a600b7b6bd49" providerId="ADAL" clId="{6AFCFF47-415C-0F46-93A6-C1F844E9C1D0}" dt="2022-09-11T04:05:43.098" v="282" actId="164"/>
          <ac:spMkLst>
            <pc:docMk/>
            <pc:sldMk cId="3693280744" sldId="257"/>
            <ac:spMk id="89" creationId="{DDA2A239-98AE-E5AA-5B75-B7850B7D1DEA}"/>
          </ac:spMkLst>
        </pc:spChg>
        <pc:spChg chg="mod">
          <ac:chgData name="Bo Lin" userId="e1efd623-6904-4186-967c-a600b7b6bd49" providerId="ADAL" clId="{6AFCFF47-415C-0F46-93A6-C1F844E9C1D0}" dt="2022-09-11T03:33:26.990" v="151" actId="165"/>
          <ac:spMkLst>
            <pc:docMk/>
            <pc:sldMk cId="3693280744" sldId="257"/>
            <ac:spMk id="91" creationId="{70D950CB-13BC-54C2-700B-08BBADBC45D5}"/>
          </ac:spMkLst>
        </pc:spChg>
        <pc:spChg chg="mod">
          <ac:chgData name="Bo Lin" userId="e1efd623-6904-4186-967c-a600b7b6bd49" providerId="ADAL" clId="{6AFCFF47-415C-0F46-93A6-C1F844E9C1D0}" dt="2022-09-11T03:33:26.990" v="151" actId="165"/>
          <ac:spMkLst>
            <pc:docMk/>
            <pc:sldMk cId="3693280744" sldId="257"/>
            <ac:spMk id="92" creationId="{B436F055-8BD4-F141-61D2-BEEFFB789848}"/>
          </ac:spMkLst>
        </pc:spChg>
        <pc:spChg chg="mod">
          <ac:chgData name="Bo Lin" userId="e1efd623-6904-4186-967c-a600b7b6bd49" providerId="ADAL" clId="{6AFCFF47-415C-0F46-93A6-C1F844E9C1D0}" dt="2022-09-11T03:33:26.990" v="151" actId="165"/>
          <ac:spMkLst>
            <pc:docMk/>
            <pc:sldMk cId="3693280744" sldId="257"/>
            <ac:spMk id="93" creationId="{7914888B-ABF6-F4E7-2128-0028D7A636AD}"/>
          </ac:spMkLst>
        </pc:spChg>
        <pc:spChg chg="mod">
          <ac:chgData name="Bo Lin" userId="e1efd623-6904-4186-967c-a600b7b6bd49" providerId="ADAL" clId="{6AFCFF47-415C-0F46-93A6-C1F844E9C1D0}" dt="2022-09-11T03:33:26.990" v="151" actId="165"/>
          <ac:spMkLst>
            <pc:docMk/>
            <pc:sldMk cId="3693280744" sldId="257"/>
            <ac:spMk id="94" creationId="{0434E020-7D3F-4213-FF34-BD4D90E19DF0}"/>
          </ac:spMkLst>
        </pc:spChg>
        <pc:spChg chg="mod">
          <ac:chgData name="Bo Lin" userId="e1efd623-6904-4186-967c-a600b7b6bd49" providerId="ADAL" clId="{6AFCFF47-415C-0F46-93A6-C1F844E9C1D0}" dt="2022-09-11T03:33:26.990" v="151" actId="165"/>
          <ac:spMkLst>
            <pc:docMk/>
            <pc:sldMk cId="3693280744" sldId="257"/>
            <ac:spMk id="95" creationId="{6CEB0AFA-7456-096F-E493-8FFD070F2FA6}"/>
          </ac:spMkLst>
        </pc:spChg>
        <pc:spChg chg="mod">
          <ac:chgData name="Bo Lin" userId="e1efd623-6904-4186-967c-a600b7b6bd49" providerId="ADAL" clId="{6AFCFF47-415C-0F46-93A6-C1F844E9C1D0}" dt="2022-09-11T03:33:26.990" v="151" actId="165"/>
          <ac:spMkLst>
            <pc:docMk/>
            <pc:sldMk cId="3693280744" sldId="257"/>
            <ac:spMk id="98" creationId="{1CA6DC50-D0EB-1934-8F44-6F99F60F93A6}"/>
          </ac:spMkLst>
        </pc:spChg>
        <pc:spChg chg="mod">
          <ac:chgData name="Bo Lin" userId="e1efd623-6904-4186-967c-a600b7b6bd49" providerId="ADAL" clId="{6AFCFF47-415C-0F46-93A6-C1F844E9C1D0}" dt="2022-09-11T03:33:26.990" v="151" actId="165"/>
          <ac:spMkLst>
            <pc:docMk/>
            <pc:sldMk cId="3693280744" sldId="257"/>
            <ac:spMk id="99" creationId="{28A21995-38D2-C2E7-649D-3EAB3EA23A81}"/>
          </ac:spMkLst>
        </pc:spChg>
        <pc:spChg chg="mod">
          <ac:chgData name="Bo Lin" userId="e1efd623-6904-4186-967c-a600b7b6bd49" providerId="ADAL" clId="{6AFCFF47-415C-0F46-93A6-C1F844E9C1D0}" dt="2022-09-11T03:33:26.990" v="151" actId="165"/>
          <ac:spMkLst>
            <pc:docMk/>
            <pc:sldMk cId="3693280744" sldId="257"/>
            <ac:spMk id="100" creationId="{D7D91DD3-A8AC-A2CF-7E28-95935DD7FF9A}"/>
          </ac:spMkLst>
        </pc:spChg>
        <pc:spChg chg="add mod topLvl">
          <ac:chgData name="Bo Lin" userId="e1efd623-6904-4186-967c-a600b7b6bd49" providerId="ADAL" clId="{6AFCFF47-415C-0F46-93A6-C1F844E9C1D0}" dt="2022-09-11T04:05:43.098" v="282" actId="164"/>
          <ac:spMkLst>
            <pc:docMk/>
            <pc:sldMk cId="3693280744" sldId="257"/>
            <ac:spMk id="102" creationId="{5CB8AE13-02A6-AB38-9F3E-64D107C13A28}"/>
          </ac:spMkLst>
        </pc:spChg>
        <pc:spChg chg="add mod topLvl">
          <ac:chgData name="Bo Lin" userId="e1efd623-6904-4186-967c-a600b7b6bd49" providerId="ADAL" clId="{6AFCFF47-415C-0F46-93A6-C1F844E9C1D0}" dt="2022-09-11T04:05:43.098" v="282" actId="164"/>
          <ac:spMkLst>
            <pc:docMk/>
            <pc:sldMk cId="3693280744" sldId="257"/>
            <ac:spMk id="104" creationId="{978E42F7-8AD7-8BD1-8EE9-C7290AC018D2}"/>
          </ac:spMkLst>
        </pc:spChg>
        <pc:spChg chg="add del mod">
          <ac:chgData name="Bo Lin" userId="e1efd623-6904-4186-967c-a600b7b6bd49" providerId="ADAL" clId="{6AFCFF47-415C-0F46-93A6-C1F844E9C1D0}" dt="2022-09-11T03:34:55.573" v="171"/>
          <ac:spMkLst>
            <pc:docMk/>
            <pc:sldMk cId="3693280744" sldId="257"/>
            <ac:spMk id="123" creationId="{D24C27EA-1829-AE2A-3682-8DC9422C7F19}"/>
          </ac:spMkLst>
        </pc:spChg>
        <pc:spChg chg="add mod">
          <ac:chgData name="Bo Lin" userId="e1efd623-6904-4186-967c-a600b7b6bd49" providerId="ADAL" clId="{6AFCFF47-415C-0F46-93A6-C1F844E9C1D0}" dt="2022-09-11T04:05:43.098" v="282" actId="164"/>
          <ac:spMkLst>
            <pc:docMk/>
            <pc:sldMk cId="3693280744" sldId="257"/>
            <ac:spMk id="124" creationId="{FABA79D2-546B-F130-545C-F14F9F2981C2}"/>
          </ac:spMkLst>
        </pc:spChg>
        <pc:spChg chg="add mod">
          <ac:chgData name="Bo Lin" userId="e1efd623-6904-4186-967c-a600b7b6bd49" providerId="ADAL" clId="{6AFCFF47-415C-0F46-93A6-C1F844E9C1D0}" dt="2022-09-11T04:05:43.098" v="282" actId="164"/>
          <ac:spMkLst>
            <pc:docMk/>
            <pc:sldMk cId="3693280744" sldId="257"/>
            <ac:spMk id="125" creationId="{6E4EA7AD-5201-86A6-8C3F-0D8D88D89C38}"/>
          </ac:spMkLst>
        </pc:spChg>
        <pc:spChg chg="add del mod">
          <ac:chgData name="Bo Lin" userId="e1efd623-6904-4186-967c-a600b7b6bd49" providerId="ADAL" clId="{6AFCFF47-415C-0F46-93A6-C1F844E9C1D0}" dt="2022-09-11T04:05:00.331" v="236" actId="478"/>
          <ac:spMkLst>
            <pc:docMk/>
            <pc:sldMk cId="3693280744" sldId="257"/>
            <ac:spMk id="126" creationId="{B0158FD0-8AF9-F690-8AC3-E1FEA4C8CEAF}"/>
          </ac:spMkLst>
        </pc:spChg>
        <pc:spChg chg="add mod">
          <ac:chgData name="Bo Lin" userId="e1efd623-6904-4186-967c-a600b7b6bd49" providerId="ADAL" clId="{6AFCFF47-415C-0F46-93A6-C1F844E9C1D0}" dt="2022-09-11T04:05:43.098" v="282" actId="164"/>
          <ac:spMkLst>
            <pc:docMk/>
            <pc:sldMk cId="3693280744" sldId="257"/>
            <ac:spMk id="127" creationId="{90A40ED3-8764-C1A8-478D-3717F95DF2B1}"/>
          </ac:spMkLst>
        </pc:spChg>
        <pc:spChg chg="add del mod">
          <ac:chgData name="Bo Lin" userId="e1efd623-6904-4186-967c-a600b7b6bd49" providerId="ADAL" clId="{6AFCFF47-415C-0F46-93A6-C1F844E9C1D0}" dt="2022-09-11T04:05:37.995" v="281" actId="478"/>
          <ac:spMkLst>
            <pc:docMk/>
            <pc:sldMk cId="3693280744" sldId="257"/>
            <ac:spMk id="128" creationId="{4AF4E49B-51FF-CA7B-33CF-1E2183FA4038}"/>
          </ac:spMkLst>
        </pc:spChg>
        <pc:spChg chg="add mod">
          <ac:chgData name="Bo Lin" userId="e1efd623-6904-4186-967c-a600b7b6bd49" providerId="ADAL" clId="{6AFCFF47-415C-0F46-93A6-C1F844E9C1D0}" dt="2022-09-11T04:10:53.288" v="344" actId="164"/>
          <ac:spMkLst>
            <pc:docMk/>
            <pc:sldMk cId="3693280744" sldId="257"/>
            <ac:spMk id="132" creationId="{65CC9823-730F-DB29-1807-289758800B0E}"/>
          </ac:spMkLst>
        </pc:spChg>
        <pc:spChg chg="add mod">
          <ac:chgData name="Bo Lin" userId="e1efd623-6904-4186-967c-a600b7b6bd49" providerId="ADAL" clId="{6AFCFF47-415C-0F46-93A6-C1F844E9C1D0}" dt="2022-09-11T04:10:53.288" v="344" actId="164"/>
          <ac:spMkLst>
            <pc:docMk/>
            <pc:sldMk cId="3693280744" sldId="257"/>
            <ac:spMk id="133" creationId="{5689DD33-2013-B485-091F-4CAF0F972394}"/>
          </ac:spMkLst>
        </pc:spChg>
        <pc:grpChg chg="add del mod">
          <ac:chgData name="Bo Lin" userId="e1efd623-6904-4186-967c-a600b7b6bd49" providerId="ADAL" clId="{6AFCFF47-415C-0F46-93A6-C1F844E9C1D0}" dt="2022-09-11T03:16:41.240" v="1" actId="165"/>
          <ac:grpSpMkLst>
            <pc:docMk/>
            <pc:sldMk cId="3693280744" sldId="257"/>
            <ac:grpSpMk id="2" creationId="{2E2A96E9-EA31-EE75-9E4A-A9573B0C4D02}"/>
          </ac:grpSpMkLst>
        </pc:grpChg>
        <pc:grpChg chg="add del mod topLvl">
          <ac:chgData name="Bo Lin" userId="e1efd623-6904-4186-967c-a600b7b6bd49" providerId="ADAL" clId="{6AFCFF47-415C-0F46-93A6-C1F844E9C1D0}" dt="2022-09-11T03:33:02.145" v="148" actId="478"/>
          <ac:grpSpMkLst>
            <pc:docMk/>
            <pc:sldMk cId="3693280744" sldId="257"/>
            <ac:grpSpMk id="8" creationId="{DAE30314-F45E-585E-AC88-045A5A2C114A}"/>
          </ac:grpSpMkLst>
        </pc:grpChg>
        <pc:grpChg chg="add del mod topLvl">
          <ac:chgData name="Bo Lin" userId="e1efd623-6904-4186-967c-a600b7b6bd49" providerId="ADAL" clId="{6AFCFF47-415C-0F46-93A6-C1F844E9C1D0}" dt="2022-09-11T03:33:02.145" v="148" actId="478"/>
          <ac:grpSpMkLst>
            <pc:docMk/>
            <pc:sldMk cId="3693280744" sldId="257"/>
            <ac:grpSpMk id="13" creationId="{47A4FCEA-7282-042E-E3C8-4EA567960A7F}"/>
          </ac:grpSpMkLst>
        </pc:grpChg>
        <pc:grpChg chg="add del mod topLvl">
          <ac:chgData name="Bo Lin" userId="e1efd623-6904-4186-967c-a600b7b6bd49" providerId="ADAL" clId="{6AFCFF47-415C-0F46-93A6-C1F844E9C1D0}" dt="2022-09-11T03:33:02.145" v="148" actId="478"/>
          <ac:grpSpMkLst>
            <pc:docMk/>
            <pc:sldMk cId="3693280744" sldId="257"/>
            <ac:grpSpMk id="17" creationId="{AB3A6DC8-A886-F68B-1D53-4E08FA085498}"/>
          </ac:grpSpMkLst>
        </pc:grpChg>
        <pc:grpChg chg="add mod">
          <ac:chgData name="Bo Lin" userId="e1efd623-6904-4186-967c-a600b7b6bd49" providerId="ADAL" clId="{6AFCFF47-415C-0F46-93A6-C1F844E9C1D0}" dt="2022-09-11T03:27:57.349" v="125" actId="164"/>
          <ac:grpSpMkLst>
            <pc:docMk/>
            <pc:sldMk cId="3693280744" sldId="257"/>
            <ac:grpSpMk id="52" creationId="{B707F187-DDEB-FE9E-EE49-B8E4C9C361C7}"/>
          </ac:grpSpMkLst>
        </pc:grpChg>
        <pc:grpChg chg="add mod">
          <ac:chgData name="Bo Lin" userId="e1efd623-6904-4186-967c-a600b7b6bd49" providerId="ADAL" clId="{6AFCFF47-415C-0F46-93A6-C1F844E9C1D0}" dt="2022-09-11T03:27:57.349" v="125" actId="164"/>
          <ac:grpSpMkLst>
            <pc:docMk/>
            <pc:sldMk cId="3693280744" sldId="257"/>
            <ac:grpSpMk id="58" creationId="{916DF286-39B2-3BA1-5E0E-00A360C1B400}"/>
          </ac:grpSpMkLst>
        </pc:grpChg>
        <pc:grpChg chg="add mod">
          <ac:chgData name="Bo Lin" userId="e1efd623-6904-4186-967c-a600b7b6bd49" providerId="ADAL" clId="{6AFCFF47-415C-0F46-93A6-C1F844E9C1D0}" dt="2022-09-11T03:27:40.804" v="122" actId="164"/>
          <ac:grpSpMkLst>
            <pc:docMk/>
            <pc:sldMk cId="3693280744" sldId="257"/>
            <ac:grpSpMk id="80" creationId="{C0A2E65E-F1F1-01B4-B52B-A2E1F2AB3066}"/>
          </ac:grpSpMkLst>
        </pc:grpChg>
        <pc:grpChg chg="add mod">
          <ac:chgData name="Bo Lin" userId="e1efd623-6904-4186-967c-a600b7b6bd49" providerId="ADAL" clId="{6AFCFF47-415C-0F46-93A6-C1F844E9C1D0}" dt="2022-09-11T04:10:53.288" v="344" actId="164"/>
          <ac:grpSpMkLst>
            <pc:docMk/>
            <pc:sldMk cId="3693280744" sldId="257"/>
            <ac:grpSpMk id="81" creationId="{271DBC9B-F019-2140-4471-D6A2BCDCF89A}"/>
          </ac:grpSpMkLst>
        </pc:grpChg>
        <pc:grpChg chg="add del mod">
          <ac:chgData name="Bo Lin" userId="e1efd623-6904-4186-967c-a600b7b6bd49" providerId="ADAL" clId="{6AFCFF47-415C-0F46-93A6-C1F844E9C1D0}" dt="2022-09-11T03:30:08.266" v="130"/>
          <ac:grpSpMkLst>
            <pc:docMk/>
            <pc:sldMk cId="3693280744" sldId="257"/>
            <ac:grpSpMk id="83" creationId="{10F28C5F-E2ED-AB95-37C6-16CC25C1AE82}"/>
          </ac:grpSpMkLst>
        </pc:grpChg>
        <pc:grpChg chg="add mod topLvl">
          <ac:chgData name="Bo Lin" userId="e1efd623-6904-4186-967c-a600b7b6bd49" providerId="ADAL" clId="{6AFCFF47-415C-0F46-93A6-C1F844E9C1D0}" dt="2022-09-11T04:05:43.098" v="282" actId="164"/>
          <ac:grpSpMkLst>
            <pc:docMk/>
            <pc:sldMk cId="3693280744" sldId="257"/>
            <ac:grpSpMk id="90" creationId="{706CD846-E11B-6E7E-657B-D20F62ADEFC5}"/>
          </ac:grpSpMkLst>
        </pc:grpChg>
        <pc:grpChg chg="add mod topLvl">
          <ac:chgData name="Bo Lin" userId="e1efd623-6904-4186-967c-a600b7b6bd49" providerId="ADAL" clId="{6AFCFF47-415C-0F46-93A6-C1F844E9C1D0}" dt="2022-09-11T04:05:43.098" v="282" actId="164"/>
          <ac:grpSpMkLst>
            <pc:docMk/>
            <pc:sldMk cId="3693280744" sldId="257"/>
            <ac:grpSpMk id="97" creationId="{930B8660-C618-C86D-0F5F-33A2E9844BA3}"/>
          </ac:grpSpMkLst>
        </pc:grpChg>
        <pc:grpChg chg="add del mod">
          <ac:chgData name="Bo Lin" userId="e1efd623-6904-4186-967c-a600b7b6bd49" providerId="ADAL" clId="{6AFCFF47-415C-0F46-93A6-C1F844E9C1D0}" dt="2022-09-11T03:33:26.990" v="151" actId="165"/>
          <ac:grpSpMkLst>
            <pc:docMk/>
            <pc:sldMk cId="3693280744" sldId="257"/>
            <ac:grpSpMk id="118" creationId="{2EE19CEA-7281-65BB-78B2-6608A0E7B57B}"/>
          </ac:grpSpMkLst>
        </pc:grpChg>
        <pc:grpChg chg="add mod">
          <ac:chgData name="Bo Lin" userId="e1efd623-6904-4186-967c-a600b7b6bd49" providerId="ADAL" clId="{6AFCFF47-415C-0F46-93A6-C1F844E9C1D0}" dt="2022-09-11T04:10:53.288" v="344" actId="164"/>
          <ac:grpSpMkLst>
            <pc:docMk/>
            <pc:sldMk cId="3693280744" sldId="257"/>
            <ac:grpSpMk id="129" creationId="{9B49D06A-EB09-5DE1-572D-F0920D3DC869}"/>
          </ac:grpSpMkLst>
        </pc:grpChg>
        <pc:grpChg chg="add mod">
          <ac:chgData name="Bo Lin" userId="e1efd623-6904-4186-967c-a600b7b6bd49" providerId="ADAL" clId="{6AFCFF47-415C-0F46-93A6-C1F844E9C1D0}" dt="2022-09-11T04:10:55.295" v="345" actId="1076"/>
          <ac:grpSpMkLst>
            <pc:docMk/>
            <pc:sldMk cId="3693280744" sldId="257"/>
            <ac:grpSpMk id="134" creationId="{34DB7A75-0150-58C2-CF76-54B217DD1608}"/>
          </ac:grpSpMkLst>
        </pc:grpChg>
        <pc:picChg chg="mod topLvl">
          <ac:chgData name="Bo Lin" userId="e1efd623-6904-4186-967c-a600b7b6bd49" providerId="ADAL" clId="{6AFCFF47-415C-0F46-93A6-C1F844E9C1D0}" dt="2022-09-11T03:27:57.349" v="125" actId="164"/>
          <ac:picMkLst>
            <pc:docMk/>
            <pc:sldMk cId="3693280744" sldId="257"/>
            <ac:picMk id="4" creationId="{7F2BE941-97C2-5D94-8483-C2CF61DA09D5}"/>
          </ac:picMkLst>
        </pc:picChg>
        <pc:picChg chg="add mod">
          <ac:chgData name="Bo Lin" userId="e1efd623-6904-4186-967c-a600b7b6bd49" providerId="ADAL" clId="{6AFCFF47-415C-0F46-93A6-C1F844E9C1D0}" dt="2022-09-11T03:27:57.349" v="125" actId="164"/>
          <ac:picMkLst>
            <pc:docMk/>
            <pc:sldMk cId="3693280744" sldId="257"/>
            <ac:picMk id="43" creationId="{B04315C8-6A5B-AC29-66E1-F0395129E4D8}"/>
          </ac:picMkLst>
        </pc:picChg>
        <pc:picChg chg="add del mod">
          <ac:chgData name="Bo Lin" userId="e1efd623-6904-4186-967c-a600b7b6bd49" providerId="ADAL" clId="{6AFCFF47-415C-0F46-93A6-C1F844E9C1D0}" dt="2022-09-11T03:32:46.115" v="144" actId="478"/>
          <ac:picMkLst>
            <pc:docMk/>
            <pc:sldMk cId="3693280744" sldId="257"/>
            <ac:picMk id="111" creationId="{3A0C37D8-8790-A5A7-463B-A5A1CAEC9B95}"/>
          </ac:picMkLst>
        </pc:picChg>
        <pc:picChg chg="add mod topLvl">
          <ac:chgData name="Bo Lin" userId="e1efd623-6904-4186-967c-a600b7b6bd49" providerId="ADAL" clId="{6AFCFF47-415C-0F46-93A6-C1F844E9C1D0}" dt="2022-09-11T04:05:43.098" v="282" actId="164"/>
          <ac:picMkLst>
            <pc:docMk/>
            <pc:sldMk cId="3693280744" sldId="257"/>
            <ac:picMk id="116" creationId="{1A349A5E-A5A8-AAC3-8264-DD880D4859DF}"/>
          </ac:picMkLst>
        </pc:picChg>
        <pc:picChg chg="add mod">
          <ac:chgData name="Bo Lin" userId="e1efd623-6904-4186-967c-a600b7b6bd49" providerId="ADAL" clId="{6AFCFF47-415C-0F46-93A6-C1F844E9C1D0}" dt="2022-09-11T04:10:53.288" v="344" actId="164"/>
          <ac:picMkLst>
            <pc:docMk/>
            <pc:sldMk cId="3693280744" sldId="257"/>
            <ac:picMk id="131" creationId="{C93A055B-34CA-371E-0469-9A527084697E}"/>
          </ac:picMkLst>
        </pc:picChg>
        <pc:cxnChg chg="del mod topLvl">
          <ac:chgData name="Bo Lin" userId="e1efd623-6904-4186-967c-a600b7b6bd49" providerId="ADAL" clId="{6AFCFF47-415C-0F46-93A6-C1F844E9C1D0}" dt="2022-09-11T03:17:16.559" v="10" actId="478"/>
          <ac:cxnSpMkLst>
            <pc:docMk/>
            <pc:sldMk cId="3693280744" sldId="257"/>
            <ac:cxnSpMk id="5" creationId="{FEF5CB6C-DFE4-8129-B96E-B493E1319599}"/>
          </ac:cxnSpMkLst>
        </pc:cxnChg>
        <pc:cxnChg chg="add del mod topLvl">
          <ac:chgData name="Bo Lin" userId="e1efd623-6904-4186-967c-a600b7b6bd49" providerId="ADAL" clId="{6AFCFF47-415C-0F46-93A6-C1F844E9C1D0}" dt="2022-09-11T03:33:02.145" v="148" actId="478"/>
          <ac:cxnSpMkLst>
            <pc:docMk/>
            <pc:sldMk cId="3693280744" sldId="257"/>
            <ac:cxnSpMk id="9" creationId="{AC7F5742-D6CE-721C-6262-40DFC5DBFD2B}"/>
          </ac:cxnSpMkLst>
        </pc:cxnChg>
        <pc:cxnChg chg="add del mod topLvl">
          <ac:chgData name="Bo Lin" userId="e1efd623-6904-4186-967c-a600b7b6bd49" providerId="ADAL" clId="{6AFCFF47-415C-0F46-93A6-C1F844E9C1D0}" dt="2022-09-11T03:33:02.145" v="148" actId="478"/>
          <ac:cxnSpMkLst>
            <pc:docMk/>
            <pc:sldMk cId="3693280744" sldId="257"/>
            <ac:cxnSpMk id="14" creationId="{B17E3392-C17E-005E-837E-72B3489B69BA}"/>
          </ac:cxnSpMkLst>
        </pc:cxnChg>
        <pc:cxnChg chg="add del mod topLvl">
          <ac:chgData name="Bo Lin" userId="e1efd623-6904-4186-967c-a600b7b6bd49" providerId="ADAL" clId="{6AFCFF47-415C-0F46-93A6-C1F844E9C1D0}" dt="2022-09-11T03:33:02.145" v="148" actId="478"/>
          <ac:cxnSpMkLst>
            <pc:docMk/>
            <pc:sldMk cId="3693280744" sldId="257"/>
            <ac:cxnSpMk id="15" creationId="{F8E997BF-7665-B189-D669-D952C1F81044}"/>
          </ac:cxnSpMkLst>
        </pc:cxnChg>
        <pc:cxnChg chg="add del mod topLvl">
          <ac:chgData name="Bo Lin" userId="e1efd623-6904-4186-967c-a600b7b6bd49" providerId="ADAL" clId="{6AFCFF47-415C-0F46-93A6-C1F844E9C1D0}" dt="2022-09-11T03:33:02.145" v="148" actId="478"/>
          <ac:cxnSpMkLst>
            <pc:docMk/>
            <pc:sldMk cId="3693280744" sldId="257"/>
            <ac:cxnSpMk id="16" creationId="{145ADAE7-59D9-19D0-8688-18C73917D3F8}"/>
          </ac:cxnSpMkLst>
        </pc:cxnChg>
        <pc:cxnChg chg="add del mod topLvl">
          <ac:chgData name="Bo Lin" userId="e1efd623-6904-4186-967c-a600b7b6bd49" providerId="ADAL" clId="{6AFCFF47-415C-0F46-93A6-C1F844E9C1D0}" dt="2022-09-11T03:33:02.145" v="148" actId="478"/>
          <ac:cxnSpMkLst>
            <pc:docMk/>
            <pc:sldMk cId="3693280744" sldId="257"/>
            <ac:cxnSpMk id="18" creationId="{A5F024F6-1710-3D58-03F5-547465B741F7}"/>
          </ac:cxnSpMkLst>
        </pc:cxnChg>
        <pc:cxnChg chg="add del mod topLvl">
          <ac:chgData name="Bo Lin" userId="e1efd623-6904-4186-967c-a600b7b6bd49" providerId="ADAL" clId="{6AFCFF47-415C-0F46-93A6-C1F844E9C1D0}" dt="2022-09-11T03:33:02.145" v="148" actId="478"/>
          <ac:cxnSpMkLst>
            <pc:docMk/>
            <pc:sldMk cId="3693280744" sldId="257"/>
            <ac:cxnSpMk id="22" creationId="{F8B149AB-948E-CD71-1862-40A191C64674}"/>
          </ac:cxnSpMkLst>
        </pc:cxnChg>
        <pc:cxnChg chg="add del mod topLvl">
          <ac:chgData name="Bo Lin" userId="e1efd623-6904-4186-967c-a600b7b6bd49" providerId="ADAL" clId="{6AFCFF47-415C-0F46-93A6-C1F844E9C1D0}" dt="2022-09-11T03:33:02.145" v="148" actId="478"/>
          <ac:cxnSpMkLst>
            <pc:docMk/>
            <pc:sldMk cId="3693280744" sldId="257"/>
            <ac:cxnSpMk id="24" creationId="{C556F00B-B850-521D-6B8F-B9C2D9233714}"/>
          </ac:cxnSpMkLst>
        </pc:cxnChg>
        <pc:cxnChg chg="add mod">
          <ac:chgData name="Bo Lin" userId="e1efd623-6904-4186-967c-a600b7b6bd49" providerId="ADAL" clId="{6AFCFF47-415C-0F46-93A6-C1F844E9C1D0}" dt="2022-09-11T03:27:57.349" v="125" actId="164"/>
          <ac:cxnSpMkLst>
            <pc:docMk/>
            <pc:sldMk cId="3693280744" sldId="257"/>
            <ac:cxnSpMk id="44" creationId="{59DE56ED-A2CA-338D-BAAD-D3D4398E6F3C}"/>
          </ac:cxnSpMkLst>
        </pc:cxnChg>
        <pc:cxnChg chg="add mod">
          <ac:chgData name="Bo Lin" userId="e1efd623-6904-4186-967c-a600b7b6bd49" providerId="ADAL" clId="{6AFCFF47-415C-0F46-93A6-C1F844E9C1D0}" dt="2022-09-11T03:27:57.349" v="125" actId="164"/>
          <ac:cxnSpMkLst>
            <pc:docMk/>
            <pc:sldMk cId="3693280744" sldId="257"/>
            <ac:cxnSpMk id="47" creationId="{55D45F3B-6F97-37C3-0BB7-56A070ABCF12}"/>
          </ac:cxnSpMkLst>
        </pc:cxnChg>
        <pc:cxnChg chg="add mod">
          <ac:chgData name="Bo Lin" userId="e1efd623-6904-4186-967c-a600b7b6bd49" providerId="ADAL" clId="{6AFCFF47-415C-0F46-93A6-C1F844E9C1D0}" dt="2022-09-11T03:27:57.349" v="125" actId="164"/>
          <ac:cxnSpMkLst>
            <pc:docMk/>
            <pc:sldMk cId="3693280744" sldId="257"/>
            <ac:cxnSpMk id="64" creationId="{BE0B4984-DDBF-F97C-87A9-1D5ADC6FCC63}"/>
          </ac:cxnSpMkLst>
        </pc:cxnChg>
        <pc:cxnChg chg="add mod">
          <ac:chgData name="Bo Lin" userId="e1efd623-6904-4186-967c-a600b7b6bd49" providerId="ADAL" clId="{6AFCFF47-415C-0F46-93A6-C1F844E9C1D0}" dt="2022-09-11T03:27:57.349" v="125" actId="164"/>
          <ac:cxnSpMkLst>
            <pc:docMk/>
            <pc:sldMk cId="3693280744" sldId="257"/>
            <ac:cxnSpMk id="67" creationId="{76869E9D-0354-C06C-C201-E059E46D661B}"/>
          </ac:cxnSpMkLst>
        </pc:cxnChg>
        <pc:cxnChg chg="add mod">
          <ac:chgData name="Bo Lin" userId="e1efd623-6904-4186-967c-a600b7b6bd49" providerId="ADAL" clId="{6AFCFF47-415C-0F46-93A6-C1F844E9C1D0}" dt="2022-09-11T03:27:57.349" v="125" actId="164"/>
          <ac:cxnSpMkLst>
            <pc:docMk/>
            <pc:sldMk cId="3693280744" sldId="257"/>
            <ac:cxnSpMk id="71" creationId="{271FF59B-115C-3FC7-0E38-52988F4EEFEA}"/>
          </ac:cxnSpMkLst>
        </pc:cxnChg>
        <pc:cxnChg chg="add mod">
          <ac:chgData name="Bo Lin" userId="e1efd623-6904-4186-967c-a600b7b6bd49" providerId="ADAL" clId="{6AFCFF47-415C-0F46-93A6-C1F844E9C1D0}" dt="2022-09-11T03:27:57.349" v="125" actId="164"/>
          <ac:cxnSpMkLst>
            <pc:docMk/>
            <pc:sldMk cId="3693280744" sldId="257"/>
            <ac:cxnSpMk id="74" creationId="{4D8096A3-6A34-4241-C004-30F324C3AE85}"/>
          </ac:cxnSpMkLst>
        </pc:cxnChg>
        <pc:cxnChg chg="add mod topLvl">
          <ac:chgData name="Bo Lin" userId="e1efd623-6904-4186-967c-a600b7b6bd49" providerId="ADAL" clId="{6AFCFF47-415C-0F46-93A6-C1F844E9C1D0}" dt="2022-09-11T04:05:43.098" v="282" actId="164"/>
          <ac:cxnSpMkLst>
            <pc:docMk/>
            <pc:sldMk cId="3693280744" sldId="257"/>
            <ac:cxnSpMk id="96" creationId="{5B7111F8-E828-49B6-A143-FDD42B0E9482}"/>
          </ac:cxnSpMkLst>
        </pc:cxnChg>
        <pc:cxnChg chg="add mod topLvl">
          <ac:chgData name="Bo Lin" userId="e1efd623-6904-4186-967c-a600b7b6bd49" providerId="ADAL" clId="{6AFCFF47-415C-0F46-93A6-C1F844E9C1D0}" dt="2022-09-11T04:05:43.098" v="282" actId="164"/>
          <ac:cxnSpMkLst>
            <pc:docMk/>
            <pc:sldMk cId="3693280744" sldId="257"/>
            <ac:cxnSpMk id="101" creationId="{A83BF8E6-9D10-3174-85E1-EFCE703E444B}"/>
          </ac:cxnSpMkLst>
        </pc:cxnChg>
        <pc:cxnChg chg="add mod topLvl">
          <ac:chgData name="Bo Lin" userId="e1efd623-6904-4186-967c-a600b7b6bd49" providerId="ADAL" clId="{6AFCFF47-415C-0F46-93A6-C1F844E9C1D0}" dt="2022-09-11T04:05:43.098" v="282" actId="164"/>
          <ac:cxnSpMkLst>
            <pc:docMk/>
            <pc:sldMk cId="3693280744" sldId="257"/>
            <ac:cxnSpMk id="103" creationId="{9EB58275-5082-D86E-7D0E-29A93AC8676E}"/>
          </ac:cxnSpMkLst>
        </pc:cxnChg>
        <pc:cxnChg chg="add mod topLvl">
          <ac:chgData name="Bo Lin" userId="e1efd623-6904-4186-967c-a600b7b6bd49" providerId="ADAL" clId="{6AFCFF47-415C-0F46-93A6-C1F844E9C1D0}" dt="2022-09-11T04:05:43.098" v="282" actId="164"/>
          <ac:cxnSpMkLst>
            <pc:docMk/>
            <pc:sldMk cId="3693280744" sldId="257"/>
            <ac:cxnSpMk id="105" creationId="{912F802E-9F5D-C60B-7586-B36211309D96}"/>
          </ac:cxnSpMkLst>
        </pc:cxnChg>
        <pc:cxnChg chg="add mod topLvl">
          <ac:chgData name="Bo Lin" userId="e1efd623-6904-4186-967c-a600b7b6bd49" providerId="ADAL" clId="{6AFCFF47-415C-0F46-93A6-C1F844E9C1D0}" dt="2022-09-11T04:05:43.098" v="282" actId="164"/>
          <ac:cxnSpMkLst>
            <pc:docMk/>
            <pc:sldMk cId="3693280744" sldId="257"/>
            <ac:cxnSpMk id="106" creationId="{D916F2B1-0C32-3649-5B5B-2CD69E7BD51A}"/>
          </ac:cxnSpMkLst>
        </pc:cxnChg>
        <pc:cxnChg chg="add mod topLvl">
          <ac:chgData name="Bo Lin" userId="e1efd623-6904-4186-967c-a600b7b6bd49" providerId="ADAL" clId="{6AFCFF47-415C-0F46-93A6-C1F844E9C1D0}" dt="2022-09-11T04:05:43.098" v="282" actId="164"/>
          <ac:cxnSpMkLst>
            <pc:docMk/>
            <pc:sldMk cId="3693280744" sldId="257"/>
            <ac:cxnSpMk id="112" creationId="{D488BDCD-6630-27AE-90DE-E726C492FE6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19BF4-4DA2-B73D-6618-A82B8D1A5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1A26D4-1E12-D326-46BF-8E9DA3050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85014-139A-9425-473E-239F976CF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96D0-345F-C549-BD97-D0B987B47290}" type="datetimeFigureOut">
              <a:rPr lang="en-US" smtClean="0"/>
              <a:t>9/10/22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B6927-0820-B62F-8EF4-A8DE2128D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63FB0-A512-2A6D-CA53-47E7AC579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59E9-1668-DC42-B6CD-AB4130B9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78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006D2-BA7E-D016-F385-79AE31BE2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DB4C3-F8E3-F1D4-573D-22C16804B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AD306-E49B-9A92-E8D8-94CF77572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96D0-345F-C549-BD97-D0B987B47290}" type="datetimeFigureOut">
              <a:rPr lang="en-US" smtClean="0"/>
              <a:t>9/10/22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08995-09B0-3614-13BB-E7E3131B6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E1139-BC38-5DF7-7076-EB8320B71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59E9-1668-DC42-B6CD-AB4130B9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98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92FEE5-D66A-D4AF-D91F-7F30213242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B700C-CB92-D84B-ABBD-61F4514F8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4B0A9-1EED-2C2E-EACB-7D3A3C397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96D0-345F-C549-BD97-D0B987B47290}" type="datetimeFigureOut">
              <a:rPr lang="en-US" smtClean="0"/>
              <a:t>9/10/22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70A02-11F4-B4A2-E132-8D6E3807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FDEC-623F-61DC-E91A-07AB5C956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59E9-1668-DC42-B6CD-AB4130B9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03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50145-D93B-7343-79E7-52BE67336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4FFEF-1C5D-9056-85C7-73F51965E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2E5EF-348F-0569-4B8C-059FA98C8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96D0-345F-C549-BD97-D0B987B47290}" type="datetimeFigureOut">
              <a:rPr lang="en-US" smtClean="0"/>
              <a:t>9/10/22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1F787-09A6-198B-B05E-BF91D9C83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CE5D5-C105-8297-322A-5B2E66EAD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59E9-1668-DC42-B6CD-AB4130B9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03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EBAFC-41D8-EEE6-0D5A-EFCF0AB4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5D16A-B05D-C113-DA0E-7200E45A7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990B9-3AD6-E8ED-711C-00BC8DA29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96D0-345F-C549-BD97-D0B987B47290}" type="datetimeFigureOut">
              <a:rPr lang="en-US" smtClean="0"/>
              <a:t>9/10/22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29E1C-76F9-B01F-FF53-33597B6CC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2466A-1619-7FD7-DAE0-876109A8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59E9-1668-DC42-B6CD-AB4130B9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8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344FA-8FBE-AF48-80E2-28DDE3134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35AEB-1A55-1F4C-CD99-796131F149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0FBAF-41F7-BABA-90B4-EDFA09144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2B31B-4CC4-54ED-AF6B-5A52958BF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96D0-345F-C549-BD97-D0B987B47290}" type="datetimeFigureOut">
              <a:rPr lang="en-US" smtClean="0"/>
              <a:t>9/10/22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58D7A-BC9C-48B5-D6CC-9685AAF8C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862F23-4B98-5C10-7456-7FA9B1F62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59E9-1668-DC42-B6CD-AB4130B9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48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F25BC-C1FA-23D1-4FC6-7123F6691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98CE7-EBF2-8B7D-5405-EFAA8FBF2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C74D1-63F0-1D84-DED6-1EF0B9918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EBBF4E-FAEB-257C-9593-9E3FF192C0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D47210-3A0E-743A-CE1E-635CBDE221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DB0EE6-180F-41D8-8486-3EA08A4B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96D0-345F-C549-BD97-D0B987B47290}" type="datetimeFigureOut">
              <a:rPr lang="en-US" smtClean="0"/>
              <a:t>9/10/22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0B9158-D9E3-D84C-1E51-8A94E5509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9348C4-4275-E373-6096-31D95BD59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59E9-1668-DC42-B6CD-AB4130B9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54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9E2BC-106D-AEE8-405F-B672D7EF7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D5B5E8-8CF2-264C-E3B1-9648E98E8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96D0-345F-C549-BD97-D0B987B47290}" type="datetimeFigureOut">
              <a:rPr lang="en-US" smtClean="0"/>
              <a:t>9/10/22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BCCAF0-2128-0E51-CAB5-30783E79D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E4F2F-D6D1-1FB4-71A9-B0C2303EA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59E9-1668-DC42-B6CD-AB4130B9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7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99229-4A72-7450-076A-1D7EC962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96D0-345F-C549-BD97-D0B987B47290}" type="datetimeFigureOut">
              <a:rPr lang="en-US" smtClean="0"/>
              <a:t>9/10/22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AE2384-F734-C400-7F02-7BCE5323E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BBCE8-7D86-6A96-1B89-2E6E633A5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59E9-1668-DC42-B6CD-AB4130B9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5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83EDD-AA05-5055-6638-516E25E8E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FB959-7DC7-53A8-A670-C05D98C88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15086-83A2-85E6-2398-CFE349414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5FA52-56E4-63C5-8867-9E112EE03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96D0-345F-C549-BD97-D0B987B47290}" type="datetimeFigureOut">
              <a:rPr lang="en-US" smtClean="0"/>
              <a:t>9/10/22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61A1C-BE51-FABB-89F8-FF22EEA80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2BEF6-D038-D528-AC9A-BC57B6C42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59E9-1668-DC42-B6CD-AB4130B9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59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9092B-39BF-DA49-4CFF-8BA31C517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60E776-B911-2CBB-2138-44911B9CAD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497648-1E47-F050-AC0F-1125E0725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81271-FFE7-5146-7F72-0C94BABFD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96D0-345F-C549-BD97-D0B987B47290}" type="datetimeFigureOut">
              <a:rPr lang="en-US" smtClean="0"/>
              <a:t>9/10/22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BA903-6571-5B9F-F12C-D042D443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A127A-71A5-549B-2BE5-9EAD74975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59E9-1668-DC42-B6CD-AB4130B9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6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43E26C-5C25-5CEB-B595-E2146F40B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F391B-8A64-67F4-A289-30051FA0A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C066B-BE48-699D-F4EA-CE4C703FA3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196D0-345F-C549-BD97-D0B987B47290}" type="datetimeFigureOut">
              <a:rPr lang="en-US" smtClean="0"/>
              <a:t>9/10/22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5CB19-5FE9-251A-E5A0-913766258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712A4-49E1-D8D4-F5C5-E2D0BE0CC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559E9-1668-DC42-B6CD-AB4130B9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6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4088168B-FC21-B507-E7A6-F879680C0B8F}"/>
              </a:ext>
            </a:extLst>
          </p:cNvPr>
          <p:cNvGrpSpPr/>
          <p:nvPr/>
        </p:nvGrpSpPr>
        <p:grpSpPr>
          <a:xfrm>
            <a:off x="2577746" y="1028452"/>
            <a:ext cx="7459150" cy="1668346"/>
            <a:chOff x="1851294" y="3515094"/>
            <a:chExt cx="7459150" cy="166834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1EE9AEC0-B59D-3A45-CFE7-6A30DFDB0A7A}"/>
                </a:ext>
              </a:extLst>
            </p:cNvPr>
            <p:cNvSpPr/>
            <p:nvPr/>
          </p:nvSpPr>
          <p:spPr>
            <a:xfrm>
              <a:off x="3705101" y="3728852"/>
              <a:ext cx="1419102" cy="611579"/>
            </a:xfrm>
            <a:prstGeom prst="roundRect">
              <a:avLst/>
            </a:prstGeom>
            <a:solidFill>
              <a:srgbClr val="0070C0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ResNet-50</a:t>
              </a:r>
            </a:p>
          </p:txBody>
        </p:sp>
        <p:pic>
          <p:nvPicPr>
            <p:cNvPr id="7" name="Picture 6" descr="A street with cars on it and buildings in the back&#10;&#10;Description automatically generated with medium confidence">
              <a:extLst>
                <a:ext uri="{FF2B5EF4-FFF2-40B4-BE49-F238E27FC236}">
                  <a16:creationId xmlns:a16="http://schemas.microsoft.com/office/drawing/2014/main" id="{365BD0B7-A9C2-1D2C-69F3-CE226F3DE8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68188" y="3613068"/>
              <a:ext cx="843147" cy="843147"/>
            </a:xfrm>
            <a:prstGeom prst="rect">
              <a:avLst/>
            </a:prstGeom>
            <a:ln w="12700" cap="sq">
              <a:solidFill>
                <a:srgbClr val="000000"/>
              </a:solidFill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B095F86-49C9-F7B6-9A74-B2666E53FA5B}"/>
                </a:ext>
              </a:extLst>
            </p:cNvPr>
            <p:cNvCxnSpPr>
              <a:stCxn id="7" idx="3"/>
              <a:endCxn id="5" idx="1"/>
            </p:cNvCxnSpPr>
            <p:nvPr/>
          </p:nvCxnSpPr>
          <p:spPr>
            <a:xfrm>
              <a:off x="3111335" y="4034642"/>
              <a:ext cx="593766" cy="0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F34EA65-1936-C3C7-B616-B04F57A029C8}"/>
                </a:ext>
              </a:extLst>
            </p:cNvPr>
            <p:cNvSpPr txBox="1"/>
            <p:nvPr/>
          </p:nvSpPr>
          <p:spPr>
            <a:xfrm>
              <a:off x="1851294" y="4592728"/>
              <a:ext cx="16769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Street view image</a:t>
              </a:r>
            </a:p>
            <a:p>
              <a:pPr algn="ctr"/>
              <a:r>
                <a:rPr lang="en-US" sz="1600" dirty="0"/>
                <a:t>(224 x 224)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F5F09F5-9DEA-9349-393E-36F73D83B3EF}"/>
                </a:ext>
              </a:extLst>
            </p:cNvPr>
            <p:cNvSpPr txBox="1"/>
            <p:nvPr/>
          </p:nvSpPr>
          <p:spPr>
            <a:xfrm>
              <a:off x="3260142" y="4598665"/>
              <a:ext cx="23090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Image embedding</a:t>
              </a:r>
            </a:p>
            <a:p>
              <a:pPr algn="ctr"/>
              <a:r>
                <a:rPr lang="en-US" sz="1600" dirty="0"/>
                <a:t>(pretrained)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2D2C547-682E-B687-F0D2-0B35858A0A44}"/>
                </a:ext>
              </a:extLst>
            </p:cNvPr>
            <p:cNvGrpSpPr/>
            <p:nvPr/>
          </p:nvGrpSpPr>
          <p:grpSpPr>
            <a:xfrm>
              <a:off x="5717969" y="3515094"/>
              <a:ext cx="148442" cy="1039094"/>
              <a:chOff x="5717969" y="3553634"/>
              <a:chExt cx="148442" cy="1039094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F5BCCF4-24B0-20C4-35A7-D43F80328903}"/>
                  </a:ext>
                </a:extLst>
              </p:cNvPr>
              <p:cNvSpPr/>
              <p:nvPr/>
            </p:nvSpPr>
            <p:spPr>
              <a:xfrm>
                <a:off x="5717969" y="3553634"/>
                <a:ext cx="148442" cy="148442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E3E3A15-132A-5877-60BB-C37B2F2DD09C}"/>
                  </a:ext>
                </a:extLst>
              </p:cNvPr>
              <p:cNvSpPr/>
              <p:nvPr/>
            </p:nvSpPr>
            <p:spPr>
              <a:xfrm>
                <a:off x="5717969" y="3702076"/>
                <a:ext cx="148442" cy="148442"/>
              </a:xfrm>
              <a:prstGeom prst="rect">
                <a:avLst/>
              </a:prstGeom>
              <a:solidFill>
                <a:srgbClr val="00B0F0"/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694D93A-623F-EEB7-AC88-4CEBE9DF191D}"/>
                  </a:ext>
                </a:extLst>
              </p:cNvPr>
              <p:cNvSpPr/>
              <p:nvPr/>
            </p:nvSpPr>
            <p:spPr>
              <a:xfrm>
                <a:off x="5717969" y="3998960"/>
                <a:ext cx="148442" cy="148442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27D631E-C7FC-861A-B07F-88D945AC3135}"/>
                  </a:ext>
                </a:extLst>
              </p:cNvPr>
              <p:cNvSpPr/>
              <p:nvPr/>
            </p:nvSpPr>
            <p:spPr>
              <a:xfrm>
                <a:off x="5717969" y="4147402"/>
                <a:ext cx="148442" cy="148442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9C1D804-E29E-EFBA-1C24-D397EBAA3B04}"/>
                  </a:ext>
                </a:extLst>
              </p:cNvPr>
              <p:cNvSpPr/>
              <p:nvPr/>
            </p:nvSpPr>
            <p:spPr>
              <a:xfrm>
                <a:off x="5717969" y="4295844"/>
                <a:ext cx="148442" cy="14844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3AE4F58-E8E5-66DA-922C-3B3C17A3F4C8}"/>
                  </a:ext>
                </a:extLst>
              </p:cNvPr>
              <p:cNvSpPr/>
              <p:nvPr/>
            </p:nvSpPr>
            <p:spPr>
              <a:xfrm>
                <a:off x="5717969" y="4444286"/>
                <a:ext cx="148442" cy="148442"/>
              </a:xfrm>
              <a:prstGeom prst="rect">
                <a:avLst/>
              </a:prstGeom>
              <a:solidFill>
                <a:srgbClr val="7030A0"/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B347F61-230B-0326-3BB7-264D834792F1}"/>
                  </a:ext>
                </a:extLst>
              </p:cNvPr>
              <p:cNvSpPr/>
              <p:nvPr/>
            </p:nvSpPr>
            <p:spPr>
              <a:xfrm>
                <a:off x="5717969" y="3850518"/>
                <a:ext cx="148442" cy="148442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3019473-F305-FE79-4359-ECC722B8C7D5}"/>
                </a:ext>
              </a:extLst>
            </p:cNvPr>
            <p:cNvCxnSpPr>
              <a:cxnSpLocks/>
              <a:stCxn id="5" idx="3"/>
              <a:endCxn id="23" idx="1"/>
            </p:cNvCxnSpPr>
            <p:nvPr/>
          </p:nvCxnSpPr>
          <p:spPr>
            <a:xfrm flipV="1">
              <a:off x="5124203" y="4034641"/>
              <a:ext cx="593766" cy="1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96A76B3-1983-09FF-8903-6C1142E53AF1}"/>
                </a:ext>
              </a:extLst>
            </p:cNvPr>
            <p:cNvSpPr txBox="1"/>
            <p:nvPr/>
          </p:nvSpPr>
          <p:spPr>
            <a:xfrm>
              <a:off x="5396889" y="4702630"/>
              <a:ext cx="7906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1000-D</a:t>
              </a:r>
            </a:p>
          </p:txBody>
        </p:sp>
        <p:sp>
          <p:nvSpPr>
            <p:cNvPr id="35" name="Trapezoid 34">
              <a:extLst>
                <a:ext uri="{FF2B5EF4-FFF2-40B4-BE49-F238E27FC236}">
                  <a16:creationId xmlns:a16="http://schemas.microsoft.com/office/drawing/2014/main" id="{537ADDB8-0976-8860-1FD4-B3FB86FEE901}"/>
                </a:ext>
              </a:extLst>
            </p:cNvPr>
            <p:cNvSpPr/>
            <p:nvPr/>
          </p:nvSpPr>
          <p:spPr>
            <a:xfrm rot="5400000">
              <a:off x="5792188" y="3917373"/>
              <a:ext cx="1039094" cy="234536"/>
            </a:xfrm>
            <a:prstGeom prst="trapezoid">
              <a:avLst>
                <a:gd name="adj" fmla="val 49676"/>
              </a:avLst>
            </a:prstGeom>
            <a:solidFill>
              <a:srgbClr val="00B050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FC</a:t>
              </a:r>
            </a:p>
          </p:txBody>
        </p:sp>
        <p:sp>
          <p:nvSpPr>
            <p:cNvPr id="36" name="Trapezoid 35">
              <a:extLst>
                <a:ext uri="{FF2B5EF4-FFF2-40B4-BE49-F238E27FC236}">
                  <a16:creationId xmlns:a16="http://schemas.microsoft.com/office/drawing/2014/main" id="{598C987C-0E55-602E-DCA2-2B6014A48FBF}"/>
                </a:ext>
              </a:extLst>
            </p:cNvPr>
            <p:cNvSpPr/>
            <p:nvPr/>
          </p:nvSpPr>
          <p:spPr>
            <a:xfrm rot="5400000">
              <a:off x="6979720" y="3917373"/>
              <a:ext cx="742210" cy="234536"/>
            </a:xfrm>
            <a:prstGeom prst="trapezoid">
              <a:avLst>
                <a:gd name="adj" fmla="val 52143"/>
              </a:avLst>
            </a:prstGeom>
            <a:solidFill>
              <a:srgbClr val="00B050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FC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2B6E001-2384-A4A1-4AFF-C9F210D2F3D0}"/>
                </a:ext>
              </a:extLst>
            </p:cNvPr>
            <p:cNvGrpSpPr/>
            <p:nvPr/>
          </p:nvGrpSpPr>
          <p:grpSpPr>
            <a:xfrm>
              <a:off x="6757059" y="3663536"/>
              <a:ext cx="148442" cy="742210"/>
              <a:chOff x="5717969" y="3553634"/>
              <a:chExt cx="148442" cy="74221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C61FB6B-7D15-0CE3-850E-C29F14B227E0}"/>
                  </a:ext>
                </a:extLst>
              </p:cNvPr>
              <p:cNvSpPr/>
              <p:nvPr/>
            </p:nvSpPr>
            <p:spPr>
              <a:xfrm>
                <a:off x="5717969" y="3553634"/>
                <a:ext cx="148442" cy="148442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C8D1772-84EA-F1D8-3C3A-56CA2C398D25}"/>
                  </a:ext>
                </a:extLst>
              </p:cNvPr>
              <p:cNvSpPr/>
              <p:nvPr/>
            </p:nvSpPr>
            <p:spPr>
              <a:xfrm>
                <a:off x="5717969" y="3702076"/>
                <a:ext cx="148442" cy="148442"/>
              </a:xfrm>
              <a:prstGeom prst="rect">
                <a:avLst/>
              </a:prstGeom>
              <a:solidFill>
                <a:srgbClr val="0070C0"/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5839ED5-0CF6-7F83-1A57-A34B4C8E4BDA}"/>
                  </a:ext>
                </a:extLst>
              </p:cNvPr>
              <p:cNvSpPr/>
              <p:nvPr/>
            </p:nvSpPr>
            <p:spPr>
              <a:xfrm>
                <a:off x="5717969" y="3850518"/>
                <a:ext cx="148442" cy="148442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C7ED525-3303-D9DD-D426-A8712E547CC7}"/>
                  </a:ext>
                </a:extLst>
              </p:cNvPr>
              <p:cNvSpPr/>
              <p:nvPr/>
            </p:nvSpPr>
            <p:spPr>
              <a:xfrm>
                <a:off x="5717969" y="4001334"/>
                <a:ext cx="148442" cy="148442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FA73BBE-7DD3-4907-F3CA-936A8A5DE6F2}"/>
                  </a:ext>
                </a:extLst>
              </p:cNvPr>
              <p:cNvSpPr/>
              <p:nvPr/>
            </p:nvSpPr>
            <p:spPr>
              <a:xfrm>
                <a:off x="5717969" y="4147402"/>
                <a:ext cx="148442" cy="148442"/>
              </a:xfrm>
              <a:prstGeom prst="rect">
                <a:avLst/>
              </a:prstGeom>
              <a:solidFill>
                <a:srgbClr val="7030A0"/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ACC1586-6156-F1BE-8652-CED0B85C962D}"/>
                </a:ext>
              </a:extLst>
            </p:cNvPr>
            <p:cNvCxnSpPr>
              <a:cxnSpLocks/>
              <a:stCxn id="23" idx="3"/>
              <a:endCxn id="35" idx="2"/>
            </p:cNvCxnSpPr>
            <p:nvPr/>
          </p:nvCxnSpPr>
          <p:spPr>
            <a:xfrm>
              <a:off x="5866411" y="4034641"/>
              <a:ext cx="328056" cy="0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69FD38C-EB9E-6414-7F42-B72DAE50D112}"/>
                </a:ext>
              </a:extLst>
            </p:cNvPr>
            <p:cNvCxnSpPr>
              <a:cxnSpLocks/>
              <a:stCxn id="35" idx="0"/>
              <a:endCxn id="40" idx="1"/>
            </p:cNvCxnSpPr>
            <p:nvPr/>
          </p:nvCxnSpPr>
          <p:spPr>
            <a:xfrm>
              <a:off x="6429003" y="4034641"/>
              <a:ext cx="328056" cy="0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9C0185E-FAC6-6AE7-C073-B1E25E7AAF71}"/>
                </a:ext>
              </a:extLst>
            </p:cNvPr>
            <p:cNvCxnSpPr>
              <a:cxnSpLocks/>
              <a:stCxn id="40" idx="3"/>
              <a:endCxn id="36" idx="2"/>
            </p:cNvCxnSpPr>
            <p:nvPr/>
          </p:nvCxnSpPr>
          <p:spPr>
            <a:xfrm>
              <a:off x="6905501" y="4034641"/>
              <a:ext cx="328056" cy="0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3C08414-F9D8-E28F-8F94-B40D2775F59A}"/>
                </a:ext>
              </a:extLst>
            </p:cNvPr>
            <p:cNvGrpSpPr/>
            <p:nvPr/>
          </p:nvGrpSpPr>
          <p:grpSpPr>
            <a:xfrm>
              <a:off x="7796149" y="3811978"/>
              <a:ext cx="148442" cy="447700"/>
              <a:chOff x="5717969" y="3702076"/>
              <a:chExt cx="148442" cy="447700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A98B894-9AAC-2136-176D-75038BAC471F}"/>
                  </a:ext>
                </a:extLst>
              </p:cNvPr>
              <p:cNvSpPr/>
              <p:nvPr/>
            </p:nvSpPr>
            <p:spPr>
              <a:xfrm>
                <a:off x="5717969" y="3702076"/>
                <a:ext cx="148442" cy="148442"/>
              </a:xfrm>
              <a:prstGeom prst="rect">
                <a:avLst/>
              </a:prstGeom>
              <a:solidFill>
                <a:srgbClr val="0070C0"/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D0A35F8-3624-74B3-DD6A-B4E6FBB22700}"/>
                  </a:ext>
                </a:extLst>
              </p:cNvPr>
              <p:cNvSpPr/>
              <p:nvPr/>
            </p:nvSpPr>
            <p:spPr>
              <a:xfrm>
                <a:off x="5717969" y="3850518"/>
                <a:ext cx="148442" cy="148442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DC32A1B-BCCD-F990-A509-CD3CF7297BB8}"/>
                  </a:ext>
                </a:extLst>
              </p:cNvPr>
              <p:cNvSpPr/>
              <p:nvPr/>
            </p:nvSpPr>
            <p:spPr>
              <a:xfrm>
                <a:off x="5717969" y="4001334"/>
                <a:ext cx="148442" cy="148442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44E9295-3A26-B761-69E7-AB6C78CAE38B}"/>
                </a:ext>
              </a:extLst>
            </p:cNvPr>
            <p:cNvCxnSpPr>
              <a:cxnSpLocks/>
              <a:stCxn id="36" idx="0"/>
              <a:endCxn id="57" idx="1"/>
            </p:cNvCxnSpPr>
            <p:nvPr/>
          </p:nvCxnSpPr>
          <p:spPr>
            <a:xfrm>
              <a:off x="7468093" y="4034641"/>
              <a:ext cx="328056" cy="0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EC006DC-66F5-F96F-7F55-6938CC42CAE7}"/>
                </a:ext>
              </a:extLst>
            </p:cNvPr>
            <p:cNvSpPr txBox="1"/>
            <p:nvPr/>
          </p:nvSpPr>
          <p:spPr>
            <a:xfrm>
              <a:off x="6483597" y="4701092"/>
              <a:ext cx="6864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100-D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08EDFEC-060C-BD9A-A60D-181C557A4ABA}"/>
                </a:ext>
              </a:extLst>
            </p:cNvPr>
            <p:cNvSpPr txBox="1"/>
            <p:nvPr/>
          </p:nvSpPr>
          <p:spPr>
            <a:xfrm>
              <a:off x="7630603" y="4701092"/>
              <a:ext cx="4780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4-D</a:t>
              </a: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C5CC88CC-B8F4-A7F8-FB70-5805FBD5DED9}"/>
                </a:ext>
              </a:extLst>
            </p:cNvPr>
            <p:cNvSpPr/>
            <p:nvPr/>
          </p:nvSpPr>
          <p:spPr>
            <a:xfrm rot="5400000">
              <a:off x="7923066" y="3917373"/>
              <a:ext cx="933698" cy="234536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Softmax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BA2365D8-8644-6478-6482-DC46F0310D31}"/>
                </a:ext>
              </a:extLst>
            </p:cNvPr>
            <p:cNvCxnSpPr>
              <a:cxnSpLocks/>
              <a:stCxn id="57" idx="3"/>
              <a:endCxn id="74" idx="2"/>
            </p:cNvCxnSpPr>
            <p:nvPr/>
          </p:nvCxnSpPr>
          <p:spPr>
            <a:xfrm>
              <a:off x="7944591" y="4034641"/>
              <a:ext cx="328056" cy="0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0673E55-512E-965E-73B7-382E889B4270}"/>
                </a:ext>
              </a:extLst>
            </p:cNvPr>
            <p:cNvSpPr txBox="1"/>
            <p:nvPr/>
          </p:nvSpPr>
          <p:spPr>
            <a:xfrm>
              <a:off x="8823259" y="3849975"/>
              <a:ext cx="487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LTS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289D80E1-6DE4-5BB3-A6A4-A30B52D21B9E}"/>
                </a:ext>
              </a:extLst>
            </p:cNvPr>
            <p:cNvCxnSpPr>
              <a:cxnSpLocks/>
              <a:stCxn id="74" idx="0"/>
              <a:endCxn id="78" idx="1"/>
            </p:cNvCxnSpPr>
            <p:nvPr/>
          </p:nvCxnSpPr>
          <p:spPr>
            <a:xfrm>
              <a:off x="8507183" y="4034641"/>
              <a:ext cx="316076" cy="0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62985FCB-2C2C-F1E5-5AA8-F7C8123B9B1B}"/>
              </a:ext>
            </a:extLst>
          </p:cNvPr>
          <p:cNvSpPr txBox="1"/>
          <p:nvPr/>
        </p:nvSpPr>
        <p:spPr>
          <a:xfrm>
            <a:off x="5615914" y="331545"/>
            <a:ext cx="138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ResNet50-FC</a:t>
            </a:r>
          </a:p>
        </p:txBody>
      </p:sp>
    </p:spTree>
    <p:extLst>
      <p:ext uri="{BB962C8B-B14F-4D97-AF65-F5344CB8AC3E}">
        <p14:creationId xmlns:p14="http://schemas.microsoft.com/office/powerpoint/2010/main" val="2310612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oup 133">
            <a:extLst>
              <a:ext uri="{FF2B5EF4-FFF2-40B4-BE49-F238E27FC236}">
                <a16:creationId xmlns:a16="http://schemas.microsoft.com/office/drawing/2014/main" id="{34DB7A75-0150-58C2-CF76-54B217DD1608}"/>
              </a:ext>
            </a:extLst>
          </p:cNvPr>
          <p:cNvGrpSpPr/>
          <p:nvPr/>
        </p:nvGrpSpPr>
        <p:grpSpPr>
          <a:xfrm>
            <a:off x="596349" y="464404"/>
            <a:ext cx="7431629" cy="5802431"/>
            <a:chOff x="1446455" y="414398"/>
            <a:chExt cx="7431629" cy="5802431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71DBC9B-F019-2140-4471-D6A2BCDCF89A}"/>
                </a:ext>
              </a:extLst>
            </p:cNvPr>
            <p:cNvGrpSpPr/>
            <p:nvPr/>
          </p:nvGrpSpPr>
          <p:grpSpPr>
            <a:xfrm>
              <a:off x="3801100" y="414398"/>
              <a:ext cx="4589799" cy="1827562"/>
              <a:chOff x="2365246" y="3007426"/>
              <a:chExt cx="4589799" cy="1827562"/>
            </a:xfrm>
          </p:grpSpPr>
          <p:pic>
            <p:nvPicPr>
              <p:cNvPr id="4" name="Picture 3" descr="A street with cars on it and buildings in the back&#10;&#10;Description automatically generated with medium confidence">
                <a:extLst>
                  <a:ext uri="{FF2B5EF4-FFF2-40B4-BE49-F238E27FC236}">
                    <a16:creationId xmlns:a16="http://schemas.microsoft.com/office/drawing/2014/main" id="{7F2BE941-97C2-5D94-8483-C2CF61DA09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365246" y="3007426"/>
                <a:ext cx="843147" cy="843147"/>
              </a:xfrm>
              <a:prstGeom prst="rect">
                <a:avLst/>
              </a:prstGeom>
              <a:ln w="12700" cap="sq">
                <a:solidFill>
                  <a:srgbClr val="000000"/>
                </a:solidFill>
                <a:miter lim="800000"/>
              </a:ln>
              <a:effectLst>
                <a:outerShdw blurRad="57150" dist="50800" dir="2700000" algn="tl" rotWithShape="0">
                  <a:srgbClr val="000000">
                    <a:alpha val="40000"/>
                  </a:srgbClr>
                </a:outerShdw>
              </a:effectLst>
            </p:spPr>
          </p:pic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153127A0-21BC-1BD9-207A-E08FBC8C0EDB}"/>
                  </a:ext>
                </a:extLst>
              </p:cNvPr>
              <p:cNvSpPr/>
              <p:nvPr/>
            </p:nvSpPr>
            <p:spPr>
              <a:xfrm rot="5400000">
                <a:off x="3126657" y="3588777"/>
                <a:ext cx="1827561" cy="664862"/>
              </a:xfrm>
              <a:prstGeom prst="roundRect">
                <a:avLst/>
              </a:prstGeom>
              <a:solidFill>
                <a:srgbClr val="0070C0"/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Neural Network</a:t>
                </a:r>
              </a:p>
            </p:txBody>
          </p:sp>
          <p:pic>
            <p:nvPicPr>
              <p:cNvPr id="43" name="Picture 42" descr="A street with houses along it&#10;&#10;Description automatically generated with low confidence">
                <a:extLst>
                  <a:ext uri="{FF2B5EF4-FFF2-40B4-BE49-F238E27FC236}">
                    <a16:creationId xmlns:a16="http://schemas.microsoft.com/office/drawing/2014/main" id="{B04315C8-6A5B-AC29-66E1-F0395129E4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5246" y="3991838"/>
                <a:ext cx="843147" cy="843147"/>
              </a:xfrm>
              <a:prstGeom prst="rect">
                <a:avLst/>
              </a:prstGeom>
              <a:ln w="12700" cap="sq">
                <a:solidFill>
                  <a:srgbClr val="000000"/>
                </a:solidFill>
                <a:miter lim="800000"/>
              </a:ln>
              <a:effectLst>
                <a:outerShdw blurRad="57150" dist="50800" dir="2700000" algn="tl" rotWithShape="0">
                  <a:srgbClr val="000000">
                    <a:alpha val="40000"/>
                  </a:srgbClr>
                </a:outerShdw>
              </a:effectLst>
            </p:spPr>
          </p:pic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59DE56ED-A2CA-338D-BAAD-D3D4398E6F3C}"/>
                  </a:ext>
                </a:extLst>
              </p:cNvPr>
              <p:cNvCxnSpPr>
                <a:cxnSpLocks/>
                <a:stCxn id="4" idx="3"/>
              </p:cNvCxnSpPr>
              <p:nvPr/>
            </p:nvCxnSpPr>
            <p:spPr>
              <a:xfrm>
                <a:off x="3208393" y="3429000"/>
                <a:ext cx="499613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55D45F3B-6F97-37C3-0BB7-56A070ABCF12}"/>
                  </a:ext>
                </a:extLst>
              </p:cNvPr>
              <p:cNvCxnSpPr>
                <a:cxnSpLocks/>
                <a:stCxn id="43" idx="3"/>
              </p:cNvCxnSpPr>
              <p:nvPr/>
            </p:nvCxnSpPr>
            <p:spPr>
              <a:xfrm>
                <a:off x="3208393" y="4413412"/>
                <a:ext cx="499613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B707F187-DDEB-FE9E-EE49-B8E4C9C361C7}"/>
                  </a:ext>
                </a:extLst>
              </p:cNvPr>
              <p:cNvGrpSpPr/>
              <p:nvPr/>
            </p:nvGrpSpPr>
            <p:grpSpPr>
              <a:xfrm>
                <a:off x="4872482" y="3007426"/>
                <a:ext cx="148442" cy="742210"/>
                <a:chOff x="5717969" y="3553634"/>
                <a:chExt cx="148442" cy="742210"/>
              </a:xfrm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3C488E65-5267-D0D3-20FD-55B7565056E6}"/>
                    </a:ext>
                  </a:extLst>
                </p:cNvPr>
                <p:cNvSpPr/>
                <p:nvPr/>
              </p:nvSpPr>
              <p:spPr>
                <a:xfrm>
                  <a:off x="5717969" y="3553634"/>
                  <a:ext cx="148442" cy="148442"/>
                </a:xfrm>
                <a:prstGeom prst="rect">
                  <a:avLst/>
                </a:prstGeom>
                <a:solidFill>
                  <a:srgbClr val="FFC000"/>
                </a:solidFill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A8BAE91B-BA5C-4383-87DF-3C96C8405EC5}"/>
                    </a:ext>
                  </a:extLst>
                </p:cNvPr>
                <p:cNvSpPr/>
                <p:nvPr/>
              </p:nvSpPr>
              <p:spPr>
                <a:xfrm>
                  <a:off x="5717969" y="3702076"/>
                  <a:ext cx="148442" cy="148442"/>
                </a:xfrm>
                <a:prstGeom prst="rect">
                  <a:avLst/>
                </a:prstGeom>
                <a:solidFill>
                  <a:srgbClr val="92D050"/>
                </a:solidFill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32F936B3-4E3C-19B8-A18D-C0688CEF0230}"/>
                    </a:ext>
                  </a:extLst>
                </p:cNvPr>
                <p:cNvSpPr/>
                <p:nvPr/>
              </p:nvSpPr>
              <p:spPr>
                <a:xfrm>
                  <a:off x="5717969" y="3850518"/>
                  <a:ext cx="148442" cy="148442"/>
                </a:xfrm>
                <a:prstGeom prst="rect">
                  <a:avLst/>
                </a:prstGeom>
                <a:solidFill>
                  <a:srgbClr val="FF0000"/>
                </a:solidFill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EEB7175-AA14-D50E-6DD1-809B1B4DFA6B}"/>
                    </a:ext>
                  </a:extLst>
                </p:cNvPr>
                <p:cNvSpPr/>
                <p:nvPr/>
              </p:nvSpPr>
              <p:spPr>
                <a:xfrm>
                  <a:off x="5717969" y="4001334"/>
                  <a:ext cx="148442" cy="14844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4F9475ED-F410-F420-4925-0D26C680B052}"/>
                    </a:ext>
                  </a:extLst>
                </p:cNvPr>
                <p:cNvSpPr/>
                <p:nvPr/>
              </p:nvSpPr>
              <p:spPr>
                <a:xfrm>
                  <a:off x="5717969" y="4147402"/>
                  <a:ext cx="148442" cy="148442"/>
                </a:xfrm>
                <a:prstGeom prst="rect">
                  <a:avLst/>
                </a:prstGeom>
                <a:solidFill>
                  <a:srgbClr val="0070C0"/>
                </a:solidFill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916DF286-39B2-3BA1-5E0E-00A360C1B400}"/>
                  </a:ext>
                </a:extLst>
              </p:cNvPr>
              <p:cNvGrpSpPr/>
              <p:nvPr/>
            </p:nvGrpSpPr>
            <p:grpSpPr>
              <a:xfrm>
                <a:off x="4872482" y="4042307"/>
                <a:ext cx="148442" cy="742210"/>
                <a:chOff x="5717969" y="3553634"/>
                <a:chExt cx="148442" cy="742210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951D50D7-FDE5-C8A2-EC41-6A402109BB76}"/>
                    </a:ext>
                  </a:extLst>
                </p:cNvPr>
                <p:cNvSpPr/>
                <p:nvPr/>
              </p:nvSpPr>
              <p:spPr>
                <a:xfrm>
                  <a:off x="5717969" y="3553634"/>
                  <a:ext cx="148442" cy="14844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F9F8B00F-D346-34A7-CE31-637BC7714A36}"/>
                    </a:ext>
                  </a:extLst>
                </p:cNvPr>
                <p:cNvSpPr/>
                <p:nvPr/>
              </p:nvSpPr>
              <p:spPr>
                <a:xfrm>
                  <a:off x="5717969" y="3702076"/>
                  <a:ext cx="148442" cy="148442"/>
                </a:xfrm>
                <a:prstGeom prst="rect">
                  <a:avLst/>
                </a:prstGeom>
                <a:solidFill>
                  <a:srgbClr val="0070C0"/>
                </a:solidFill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595B1413-1D67-66E4-7916-BCFE74D79A04}"/>
                    </a:ext>
                  </a:extLst>
                </p:cNvPr>
                <p:cNvSpPr/>
                <p:nvPr/>
              </p:nvSpPr>
              <p:spPr>
                <a:xfrm>
                  <a:off x="5717969" y="3850518"/>
                  <a:ext cx="148442" cy="148442"/>
                </a:xfrm>
                <a:prstGeom prst="rect">
                  <a:avLst/>
                </a:prstGeom>
                <a:solidFill>
                  <a:srgbClr val="FF0000"/>
                </a:solidFill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6DD40FD7-A537-5BC1-FDB9-5676A34B00DC}"/>
                    </a:ext>
                  </a:extLst>
                </p:cNvPr>
                <p:cNvSpPr/>
                <p:nvPr/>
              </p:nvSpPr>
              <p:spPr>
                <a:xfrm>
                  <a:off x="5717969" y="4001334"/>
                  <a:ext cx="148442" cy="148442"/>
                </a:xfrm>
                <a:prstGeom prst="rect">
                  <a:avLst/>
                </a:prstGeom>
                <a:solidFill>
                  <a:srgbClr val="00B050"/>
                </a:solidFill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E319B628-D062-2BEF-9923-D5BE2458097A}"/>
                    </a:ext>
                  </a:extLst>
                </p:cNvPr>
                <p:cNvSpPr/>
                <p:nvPr/>
              </p:nvSpPr>
              <p:spPr>
                <a:xfrm>
                  <a:off x="5717969" y="4147402"/>
                  <a:ext cx="148442" cy="148442"/>
                </a:xfrm>
                <a:prstGeom prst="rect">
                  <a:avLst/>
                </a:prstGeom>
                <a:solidFill>
                  <a:srgbClr val="7030A0"/>
                </a:solidFill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BE0B4984-DDBF-F97C-87A9-1D5ADC6FCC63}"/>
                  </a:ext>
                </a:extLst>
              </p:cNvPr>
              <p:cNvCxnSpPr>
                <a:cxnSpLocks/>
                <a:endCxn id="55" idx="1"/>
              </p:cNvCxnSpPr>
              <p:nvPr/>
            </p:nvCxnSpPr>
            <p:spPr>
              <a:xfrm>
                <a:off x="4355828" y="3378531"/>
                <a:ext cx="516654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76869E9D-0354-C06C-C201-E059E46D661B}"/>
                  </a:ext>
                </a:extLst>
              </p:cNvPr>
              <p:cNvCxnSpPr>
                <a:cxnSpLocks/>
                <a:endCxn id="61" idx="1"/>
              </p:cNvCxnSpPr>
              <p:nvPr/>
            </p:nvCxnSpPr>
            <p:spPr>
              <a:xfrm>
                <a:off x="4355828" y="4413412"/>
                <a:ext cx="516654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3663897-050F-1EE4-44A6-E3430995520D}"/>
                  </a:ext>
                </a:extLst>
              </p:cNvPr>
              <p:cNvSpPr txBox="1"/>
              <p:nvPr/>
            </p:nvSpPr>
            <p:spPr>
              <a:xfrm>
                <a:off x="5685787" y="3613787"/>
                <a:ext cx="126925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/>
                  <a:t>Contrastive</a:t>
                </a:r>
              </a:p>
              <a:p>
                <a:pPr algn="ctr"/>
                <a:r>
                  <a:rPr lang="en-US" b="1" dirty="0"/>
                  <a:t>Loss</a:t>
                </a:r>
              </a:p>
            </p:txBody>
          </p: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271FF59B-115C-3FC7-0E38-52988F4EEFEA}"/>
                  </a:ext>
                </a:extLst>
              </p:cNvPr>
              <p:cNvCxnSpPr>
                <a:cxnSpLocks/>
                <a:stCxn id="55" idx="3"/>
              </p:cNvCxnSpPr>
              <p:nvPr/>
            </p:nvCxnSpPr>
            <p:spPr>
              <a:xfrm>
                <a:off x="5020924" y="3378531"/>
                <a:ext cx="664863" cy="317299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4D8096A3-6A34-4241-C004-30F324C3AE85}"/>
                  </a:ext>
                </a:extLst>
              </p:cNvPr>
              <p:cNvCxnSpPr>
                <a:cxnSpLocks/>
                <a:stCxn id="61" idx="3"/>
              </p:cNvCxnSpPr>
              <p:nvPr/>
            </p:nvCxnSpPr>
            <p:spPr>
              <a:xfrm flipV="1">
                <a:off x="5020924" y="4124268"/>
                <a:ext cx="664863" cy="289144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9B49D06A-EB09-5DE1-572D-F0920D3DC869}"/>
                </a:ext>
              </a:extLst>
            </p:cNvPr>
            <p:cNvGrpSpPr/>
            <p:nvPr/>
          </p:nvGrpSpPr>
          <p:grpSpPr>
            <a:xfrm>
              <a:off x="3801100" y="3932378"/>
              <a:ext cx="5076984" cy="2284451"/>
              <a:chOff x="3801100" y="3074186"/>
              <a:chExt cx="5076984" cy="2284451"/>
            </a:xfrm>
          </p:grpSpPr>
          <p:sp>
            <p:nvSpPr>
              <p:cNvPr id="82" name="Rounded Rectangle 81">
                <a:extLst>
                  <a:ext uri="{FF2B5EF4-FFF2-40B4-BE49-F238E27FC236}">
                    <a16:creationId xmlns:a16="http://schemas.microsoft.com/office/drawing/2014/main" id="{54F814BE-30E7-A76E-D747-C3C8A3F6093C}"/>
                  </a:ext>
                </a:extLst>
              </p:cNvPr>
              <p:cNvSpPr/>
              <p:nvPr/>
            </p:nvSpPr>
            <p:spPr>
              <a:xfrm rot="5400000">
                <a:off x="4562511" y="3655536"/>
                <a:ext cx="1827561" cy="664862"/>
              </a:xfrm>
              <a:prstGeom prst="roundRect">
                <a:avLst/>
              </a:prstGeom>
              <a:solidFill>
                <a:srgbClr val="0070C0"/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Neural Network</a:t>
                </a:r>
              </a:p>
            </p:txBody>
          </p:sp>
          <p:sp>
            <p:nvSpPr>
              <p:cNvPr id="89" name="Trapezoid 88">
                <a:extLst>
                  <a:ext uri="{FF2B5EF4-FFF2-40B4-BE49-F238E27FC236}">
                    <a16:creationId xmlns:a16="http://schemas.microsoft.com/office/drawing/2014/main" id="{DDA2A239-98AE-E5AA-5B75-B7850B7D1DEA}"/>
                  </a:ext>
                </a:extLst>
              </p:cNvPr>
              <p:cNvSpPr/>
              <p:nvPr/>
            </p:nvSpPr>
            <p:spPr>
              <a:xfrm rot="5400000">
                <a:off x="6547360" y="3865533"/>
                <a:ext cx="742210" cy="234536"/>
              </a:xfrm>
              <a:prstGeom prst="trapezoid">
                <a:avLst>
                  <a:gd name="adj" fmla="val 52143"/>
                </a:avLst>
              </a:prstGeom>
              <a:solidFill>
                <a:srgbClr val="00B050"/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FC</a:t>
                </a:r>
              </a:p>
            </p:txBody>
          </p: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706CD846-E11B-6E7E-657B-D20F62ADEFC5}"/>
                  </a:ext>
                </a:extLst>
              </p:cNvPr>
              <p:cNvGrpSpPr/>
              <p:nvPr/>
            </p:nvGrpSpPr>
            <p:grpSpPr>
              <a:xfrm>
                <a:off x="6324699" y="3611696"/>
                <a:ext cx="148442" cy="742210"/>
                <a:chOff x="5717969" y="3553634"/>
                <a:chExt cx="148442" cy="742210"/>
              </a:xfrm>
            </p:grpSpPr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70D950CB-13BC-54C2-700B-08BBADBC45D5}"/>
                    </a:ext>
                  </a:extLst>
                </p:cNvPr>
                <p:cNvSpPr/>
                <p:nvPr/>
              </p:nvSpPr>
              <p:spPr>
                <a:xfrm>
                  <a:off x="5717969" y="3553634"/>
                  <a:ext cx="148442" cy="14844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B436F055-8BD4-F141-61D2-BEEFFB789848}"/>
                    </a:ext>
                  </a:extLst>
                </p:cNvPr>
                <p:cNvSpPr/>
                <p:nvPr/>
              </p:nvSpPr>
              <p:spPr>
                <a:xfrm>
                  <a:off x="5717969" y="3702076"/>
                  <a:ext cx="148442" cy="148442"/>
                </a:xfrm>
                <a:prstGeom prst="rect">
                  <a:avLst/>
                </a:prstGeom>
                <a:solidFill>
                  <a:srgbClr val="0070C0"/>
                </a:solidFill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7914888B-ABF6-F4E7-2128-0028D7A636AD}"/>
                    </a:ext>
                  </a:extLst>
                </p:cNvPr>
                <p:cNvSpPr/>
                <p:nvPr/>
              </p:nvSpPr>
              <p:spPr>
                <a:xfrm>
                  <a:off x="5717969" y="3850518"/>
                  <a:ext cx="148442" cy="148442"/>
                </a:xfrm>
                <a:prstGeom prst="rect">
                  <a:avLst/>
                </a:prstGeom>
                <a:solidFill>
                  <a:srgbClr val="FF0000"/>
                </a:solidFill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0434E020-7D3F-4213-FF34-BD4D90E19DF0}"/>
                    </a:ext>
                  </a:extLst>
                </p:cNvPr>
                <p:cNvSpPr/>
                <p:nvPr/>
              </p:nvSpPr>
              <p:spPr>
                <a:xfrm>
                  <a:off x="5717969" y="4001334"/>
                  <a:ext cx="148442" cy="148442"/>
                </a:xfrm>
                <a:prstGeom prst="rect">
                  <a:avLst/>
                </a:prstGeom>
                <a:solidFill>
                  <a:srgbClr val="00B050"/>
                </a:solidFill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6CEB0AFA-7456-096F-E493-8FFD070F2FA6}"/>
                    </a:ext>
                  </a:extLst>
                </p:cNvPr>
                <p:cNvSpPr/>
                <p:nvPr/>
              </p:nvSpPr>
              <p:spPr>
                <a:xfrm>
                  <a:off x="5717969" y="4147402"/>
                  <a:ext cx="148442" cy="148442"/>
                </a:xfrm>
                <a:prstGeom prst="rect">
                  <a:avLst/>
                </a:prstGeom>
                <a:solidFill>
                  <a:srgbClr val="7030A0"/>
                </a:solidFill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5B7111F8-E828-49B6-A143-FDD42B0E9482}"/>
                  </a:ext>
                </a:extLst>
              </p:cNvPr>
              <p:cNvCxnSpPr>
                <a:cxnSpLocks/>
                <a:stCxn id="93" idx="3"/>
                <a:endCxn id="89" idx="2"/>
              </p:cNvCxnSpPr>
              <p:nvPr/>
            </p:nvCxnSpPr>
            <p:spPr>
              <a:xfrm>
                <a:off x="6473141" y="3982801"/>
                <a:ext cx="328056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930B8660-C618-C86D-0F5F-33A2E9844BA3}"/>
                  </a:ext>
                </a:extLst>
              </p:cNvPr>
              <p:cNvGrpSpPr/>
              <p:nvPr/>
            </p:nvGrpSpPr>
            <p:grpSpPr>
              <a:xfrm>
                <a:off x="7363789" y="3760138"/>
                <a:ext cx="148442" cy="447700"/>
                <a:chOff x="5717969" y="3702076"/>
                <a:chExt cx="148442" cy="447700"/>
              </a:xfrm>
            </p:grpSpPr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1CA6DC50-D0EB-1934-8F44-6F99F60F93A6}"/>
                    </a:ext>
                  </a:extLst>
                </p:cNvPr>
                <p:cNvSpPr/>
                <p:nvPr/>
              </p:nvSpPr>
              <p:spPr>
                <a:xfrm>
                  <a:off x="5717969" y="3702076"/>
                  <a:ext cx="148442" cy="148442"/>
                </a:xfrm>
                <a:prstGeom prst="rect">
                  <a:avLst/>
                </a:prstGeom>
                <a:solidFill>
                  <a:srgbClr val="0070C0"/>
                </a:solidFill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28A21995-38D2-C2E7-649D-3EAB3EA23A81}"/>
                    </a:ext>
                  </a:extLst>
                </p:cNvPr>
                <p:cNvSpPr/>
                <p:nvPr/>
              </p:nvSpPr>
              <p:spPr>
                <a:xfrm>
                  <a:off x="5717969" y="3850518"/>
                  <a:ext cx="148442" cy="148442"/>
                </a:xfrm>
                <a:prstGeom prst="rect">
                  <a:avLst/>
                </a:prstGeom>
                <a:solidFill>
                  <a:srgbClr val="FF0000"/>
                </a:solidFill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D7D91DD3-A8AC-A2CF-7E28-95935DD7FF9A}"/>
                    </a:ext>
                  </a:extLst>
                </p:cNvPr>
                <p:cNvSpPr/>
                <p:nvPr/>
              </p:nvSpPr>
              <p:spPr>
                <a:xfrm>
                  <a:off x="5717969" y="4001334"/>
                  <a:ext cx="148442" cy="148442"/>
                </a:xfrm>
                <a:prstGeom prst="rect">
                  <a:avLst/>
                </a:prstGeom>
                <a:solidFill>
                  <a:srgbClr val="00B050"/>
                </a:solidFill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A83BF8E6-9D10-3174-85E1-EFCE703E444B}"/>
                  </a:ext>
                </a:extLst>
              </p:cNvPr>
              <p:cNvCxnSpPr>
                <a:cxnSpLocks/>
                <a:stCxn id="89" idx="0"/>
                <a:endCxn id="99" idx="1"/>
              </p:cNvCxnSpPr>
              <p:nvPr/>
            </p:nvCxnSpPr>
            <p:spPr>
              <a:xfrm>
                <a:off x="7035733" y="3982801"/>
                <a:ext cx="328056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Rounded Rectangle 101">
                <a:extLst>
                  <a:ext uri="{FF2B5EF4-FFF2-40B4-BE49-F238E27FC236}">
                    <a16:creationId xmlns:a16="http://schemas.microsoft.com/office/drawing/2014/main" id="{5CB8AE13-02A6-AB38-9F3E-64D107C13A28}"/>
                  </a:ext>
                </a:extLst>
              </p:cNvPr>
              <p:cNvSpPr/>
              <p:nvPr/>
            </p:nvSpPr>
            <p:spPr>
              <a:xfrm rot="5400000">
                <a:off x="7490706" y="3865533"/>
                <a:ext cx="933698" cy="234536"/>
              </a:xfrm>
              <a:prstGeom prst="roundRect">
                <a:avLst>
                  <a:gd name="adj" fmla="val 50000"/>
                </a:avLst>
              </a:prstGeom>
              <a:solidFill>
                <a:srgbClr val="FFC000"/>
              </a:solidFill>
              <a:ln w="2857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Softmax</a:t>
                </a:r>
              </a:p>
            </p:txBody>
          </p: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9EB58275-5082-D86E-7D0E-29A93AC8676E}"/>
                  </a:ext>
                </a:extLst>
              </p:cNvPr>
              <p:cNvCxnSpPr>
                <a:cxnSpLocks/>
                <a:stCxn id="99" idx="3"/>
                <a:endCxn id="102" idx="2"/>
              </p:cNvCxnSpPr>
              <p:nvPr/>
            </p:nvCxnSpPr>
            <p:spPr>
              <a:xfrm>
                <a:off x="7512231" y="3982801"/>
                <a:ext cx="328056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978E42F7-8AD7-8BD1-8EE9-C7290AC018D2}"/>
                  </a:ext>
                </a:extLst>
              </p:cNvPr>
              <p:cNvSpPr txBox="1"/>
              <p:nvPr/>
            </p:nvSpPr>
            <p:spPr>
              <a:xfrm>
                <a:off x="8390899" y="3798135"/>
                <a:ext cx="487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/>
                  <a:t>LTS</a:t>
                </a:r>
              </a:p>
            </p:txBody>
          </p: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912F802E-9F5D-C60B-7586-B36211309D96}"/>
                  </a:ext>
                </a:extLst>
              </p:cNvPr>
              <p:cNvCxnSpPr>
                <a:cxnSpLocks/>
                <a:stCxn id="102" idx="0"/>
                <a:endCxn id="104" idx="1"/>
              </p:cNvCxnSpPr>
              <p:nvPr/>
            </p:nvCxnSpPr>
            <p:spPr>
              <a:xfrm>
                <a:off x="8074823" y="3982801"/>
                <a:ext cx="316076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D916F2B1-0C32-3649-5B5B-2CD69E7BD51A}"/>
                  </a:ext>
                </a:extLst>
              </p:cNvPr>
              <p:cNvCxnSpPr>
                <a:cxnSpLocks/>
                <a:stCxn id="82" idx="0"/>
                <a:endCxn id="93" idx="1"/>
              </p:cNvCxnSpPr>
              <p:nvPr/>
            </p:nvCxnSpPr>
            <p:spPr>
              <a:xfrm flipV="1">
                <a:off x="5808723" y="3982801"/>
                <a:ext cx="515976" cy="5167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D488BDCD-6630-27AE-90DE-E726C492FE6B}"/>
                  </a:ext>
                </a:extLst>
              </p:cNvPr>
              <p:cNvCxnSpPr>
                <a:cxnSpLocks/>
                <a:stCxn id="116" idx="3"/>
                <a:endCxn id="82" idx="2"/>
              </p:cNvCxnSpPr>
              <p:nvPr/>
            </p:nvCxnSpPr>
            <p:spPr>
              <a:xfrm>
                <a:off x="4644247" y="3987968"/>
                <a:ext cx="499614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6" name="Picture 115" descr="A street with cars on it and buildings in the back&#10;&#10;Description automatically generated with medium confidence">
                <a:extLst>
                  <a:ext uri="{FF2B5EF4-FFF2-40B4-BE49-F238E27FC236}">
                    <a16:creationId xmlns:a16="http://schemas.microsoft.com/office/drawing/2014/main" id="{1A349A5E-A5A8-AAC3-8264-DD880D4859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01100" y="3566394"/>
                <a:ext cx="843147" cy="843147"/>
              </a:xfrm>
              <a:prstGeom prst="rect">
                <a:avLst/>
              </a:prstGeom>
              <a:ln w="12700" cap="sq">
                <a:solidFill>
                  <a:srgbClr val="000000"/>
                </a:solidFill>
                <a:miter lim="800000"/>
              </a:ln>
              <a:effectLst>
                <a:outerShdw blurRad="57150" dist="50800" dir="2700000" algn="tl" rotWithShape="0">
                  <a:srgbClr val="000000">
                    <a:alpha val="40000"/>
                  </a:srgbClr>
                </a:outerShdw>
              </a:effectLst>
            </p:spPr>
          </p:pic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ABA79D2-546B-F130-545C-F14F9F2981C2}"/>
                  </a:ext>
                </a:extLst>
              </p:cNvPr>
              <p:cNvSpPr txBox="1"/>
              <p:nvPr/>
            </p:nvSpPr>
            <p:spPr>
              <a:xfrm>
                <a:off x="5076421" y="5020083"/>
                <a:ext cx="7997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Frozen</a:t>
                </a:r>
              </a:p>
            </p:txBody>
          </p:sp>
          <p:sp>
            <p:nvSpPr>
              <p:cNvPr id="125" name="Right Brace 124">
                <a:extLst>
                  <a:ext uri="{FF2B5EF4-FFF2-40B4-BE49-F238E27FC236}">
                    <a16:creationId xmlns:a16="http://schemas.microsoft.com/office/drawing/2014/main" id="{6E4EA7AD-5201-86A6-8C3F-0D8D88D89C38}"/>
                  </a:ext>
                </a:extLst>
              </p:cNvPr>
              <p:cNvSpPr/>
              <p:nvPr/>
            </p:nvSpPr>
            <p:spPr>
              <a:xfrm rot="5400000">
                <a:off x="7095214" y="3938131"/>
                <a:ext cx="240627" cy="1814387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0A40ED3-8764-C1A8-478D-3717F95DF2B1}"/>
                  </a:ext>
                </a:extLst>
              </p:cNvPr>
              <p:cNvSpPr txBox="1"/>
              <p:nvPr/>
            </p:nvSpPr>
            <p:spPr>
              <a:xfrm>
                <a:off x="6268080" y="5020083"/>
                <a:ext cx="18948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A simple network</a:t>
                </a:r>
              </a:p>
            </p:txBody>
          </p:sp>
        </p:grpSp>
        <p:pic>
          <p:nvPicPr>
            <p:cNvPr id="131" name="Graphic 130" descr="Line arrow: Clockwise curve with solid fill">
              <a:extLst>
                <a:ext uri="{FF2B5EF4-FFF2-40B4-BE49-F238E27FC236}">
                  <a16:creationId xmlns:a16="http://schemas.microsoft.com/office/drawing/2014/main" id="{C93A055B-34CA-371E-0469-9A5270846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2852321">
              <a:off x="5071989" y="2622545"/>
              <a:ext cx="914400" cy="914400"/>
            </a:xfrm>
            <a:prstGeom prst="rect">
              <a:avLst/>
            </a:prstGeom>
          </p:spPr>
        </p:pic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5CC9823-730F-DB29-1807-289758800B0E}"/>
                </a:ext>
              </a:extLst>
            </p:cNvPr>
            <p:cNvSpPr txBox="1"/>
            <p:nvPr/>
          </p:nvSpPr>
          <p:spPr>
            <a:xfrm>
              <a:off x="1446455" y="4715873"/>
              <a:ext cx="16685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LTS Prediction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689DD33-2013-B485-091F-4CAF0F972394}"/>
                </a:ext>
              </a:extLst>
            </p:cNvPr>
            <p:cNvSpPr txBox="1"/>
            <p:nvPr/>
          </p:nvSpPr>
          <p:spPr>
            <a:xfrm>
              <a:off x="1446455" y="1296269"/>
              <a:ext cx="16859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A Pretext Task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3280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40</Words>
  <Application>Microsoft Macintosh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 Lin</dc:creator>
  <cp:lastModifiedBy>Bo Lin</cp:lastModifiedBy>
  <cp:revision>1</cp:revision>
  <dcterms:created xsi:type="dcterms:W3CDTF">2022-09-08T17:16:48Z</dcterms:created>
  <dcterms:modified xsi:type="dcterms:W3CDTF">2022-09-11T04:11:03Z</dcterms:modified>
</cp:coreProperties>
</file>