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8" r:id="rId5"/>
    <p:sldId id="267" r:id="rId6"/>
    <p:sldId id="274" r:id="rId7"/>
    <p:sldId id="279" r:id="rId8"/>
    <p:sldId id="276" r:id="rId9"/>
    <p:sldId id="280" r:id="rId10"/>
    <p:sldId id="277" r:id="rId11"/>
    <p:sldId id="278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84" d="100"/>
          <a:sy n="84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Create a repository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Create a repository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Add public key to </a:t>
            </a:r>
            <a:r>
              <a:rPr lang="en-US" sz="2400" dirty="0" err="1"/>
              <a:t>ssh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Git System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Push Code to Repository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255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2021-10-31T03:33:34Z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