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8" r:id="rId5"/>
    <p:sldId id="267" r:id="rId6"/>
    <p:sldId id="274" r:id="rId7"/>
    <p:sldId id="276" r:id="rId8"/>
    <p:sldId id="280" r:id="rId9"/>
    <p:sldId id="279" r:id="rId10"/>
    <p:sldId id="277" r:id="rId11"/>
    <p:sldId id="278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11/6/21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11/6/21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Update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Update the website</a:t>
            </a:r>
          </a:p>
          <a:p>
            <a:endParaRPr lang="en-US" sz="2400" dirty="0"/>
          </a:p>
          <a:p>
            <a:r>
              <a:rPr lang="en-US" sz="2400" dirty="0"/>
              <a:t># Save the updated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”update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main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Prerequisites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1222E-ED24-0D46-ABF7-8B23CE12CCD0}"/>
              </a:ext>
            </a:extLst>
          </p:cNvPr>
          <p:cNvSpPr txBox="1"/>
          <p:nvPr/>
        </p:nvSpPr>
        <p:spPr>
          <a:xfrm>
            <a:off x="1710052" y="193709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www.atlassian.com</a:t>
            </a:r>
            <a:r>
              <a:rPr lang="en-US" dirty="0"/>
              <a:t>/git/tutorials/install-git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35B3D-1D1D-7C46-AA9F-667031CD486D}"/>
              </a:ext>
            </a:extLst>
          </p:cNvPr>
          <p:cNvSpPr txBox="1"/>
          <p:nvPr/>
        </p:nvSpPr>
        <p:spPr>
          <a:xfrm>
            <a:off x="1111170" y="1400537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Install Git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C3277-2DAC-4748-B1AF-031A120FF3C8}"/>
              </a:ext>
            </a:extLst>
          </p:cNvPr>
          <p:cNvSpPr txBox="1"/>
          <p:nvPr/>
        </p:nvSpPr>
        <p:spPr>
          <a:xfrm>
            <a:off x="1217850" y="2826956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Create a </a:t>
            </a:r>
            <a:r>
              <a:rPr lang="en-US" b="1" u="sng" dirty="0" err="1"/>
              <a:t>Github</a:t>
            </a:r>
            <a:r>
              <a:rPr lang="en-US" b="1" u="sng" dirty="0"/>
              <a:t> account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B5CA4-3F6D-AD4E-8F35-6CCDDB452579}"/>
              </a:ext>
            </a:extLst>
          </p:cNvPr>
          <p:cNvSpPr txBox="1"/>
          <p:nvPr/>
        </p:nvSpPr>
        <p:spPr>
          <a:xfrm>
            <a:off x="1816732" y="330027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C3B1C0-B387-8D4A-B286-8A5FA23F5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31" y="1680210"/>
            <a:ext cx="4711700" cy="39243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Create a repository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A369E-47E4-A441-AFB7-EC22303E30B2}"/>
              </a:ext>
            </a:extLst>
          </p:cNvPr>
          <p:cNvSpPr/>
          <p:nvPr/>
        </p:nvSpPr>
        <p:spPr>
          <a:xfrm>
            <a:off x="5043400" y="2255520"/>
            <a:ext cx="2454679" cy="548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1. Add SSH Key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7433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Create </a:t>
            </a:r>
            <a:r>
              <a:rPr lang="en-US" sz="2400" dirty="0" err="1"/>
              <a:t>ssh</a:t>
            </a:r>
            <a:r>
              <a:rPr lang="en-US" sz="2400" dirty="0"/>
              <a:t> keys</a:t>
            </a:r>
          </a:p>
          <a:p>
            <a:r>
              <a:rPr lang="en-US" sz="2400" dirty="0"/>
              <a:t># private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</a:t>
            </a:r>
            <a:endParaRPr lang="en-US" sz="2400" dirty="0"/>
          </a:p>
          <a:p>
            <a:r>
              <a:rPr lang="en-US" sz="2400" dirty="0"/>
              <a:t># public key, /Users/</a:t>
            </a:r>
            <a:r>
              <a:rPr lang="en-US" sz="2400" dirty="0" err="1"/>
              <a:t>myname</a:t>
            </a:r>
            <a:r>
              <a:rPr lang="en-US" sz="2400" dirty="0"/>
              <a:t>/.</a:t>
            </a:r>
            <a:r>
              <a:rPr lang="en-US" sz="2400" dirty="0" err="1"/>
              <a:t>ssh</a:t>
            </a:r>
            <a:r>
              <a:rPr lang="en-US" sz="2400" dirty="0"/>
              <a:t>/</a:t>
            </a:r>
            <a:r>
              <a:rPr lang="en-US" sz="2400" dirty="0" err="1"/>
              <a:t>id_rsa.pub</a:t>
            </a:r>
            <a:endParaRPr lang="en-US" sz="2400" dirty="0"/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-keygen -t </a:t>
            </a:r>
            <a:r>
              <a:rPr lang="en-US" sz="2400" b="1" dirty="0" err="1">
                <a:solidFill>
                  <a:srgbClr val="FF0000"/>
                </a:solidFill>
              </a:rPr>
              <a:t>rsa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# Add public key to </a:t>
            </a:r>
            <a:r>
              <a:rPr lang="en-US" sz="2400" dirty="0" err="1"/>
              <a:t>ssh</a:t>
            </a:r>
            <a:r>
              <a:rPr lang="en-US" sz="2400" dirty="0"/>
              <a:t>-agent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-add ~/.</a:t>
            </a:r>
            <a:r>
              <a:rPr lang="en-US" sz="2400" b="1" dirty="0" err="1">
                <a:solidFill>
                  <a:srgbClr val="FF0000"/>
                </a:solidFill>
              </a:rPr>
              <a:t>ssh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  <a:r>
              <a:rPr lang="en-US" sz="2400" b="1" dirty="0" err="1">
                <a:solidFill>
                  <a:srgbClr val="FF0000"/>
                </a:solidFill>
              </a:rPr>
              <a:t>id_rsa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D0CA6-AF51-2744-A8CA-0ECB7845AB7F}"/>
              </a:ext>
            </a:extLst>
          </p:cNvPr>
          <p:cNvSpPr txBox="1"/>
          <p:nvPr/>
        </p:nvSpPr>
        <p:spPr>
          <a:xfrm>
            <a:off x="6557058" y="616404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lin-chen-langley.github.io</a:t>
            </a:r>
            <a:r>
              <a:rPr lang="en-US" dirty="0"/>
              <a:t>/Git/</a:t>
            </a:r>
            <a:r>
              <a:rPr lang="en-US" dirty="0" err="1"/>
              <a:t>ssh.htm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2. Add SSH Key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34E9A05-7731-D34C-B8C4-84CB5F30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231900"/>
            <a:ext cx="8168640" cy="45503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3D8388-3F6A-4648-B978-FA3F09952EC1}"/>
              </a:ext>
            </a:extLst>
          </p:cNvPr>
          <p:cNvSpPr/>
          <p:nvPr/>
        </p:nvSpPr>
        <p:spPr>
          <a:xfrm>
            <a:off x="1828799" y="506965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EF62FF-B24A-544E-8FC3-DD2E214D1361}"/>
              </a:ext>
            </a:extLst>
          </p:cNvPr>
          <p:cNvSpPr/>
          <p:nvPr/>
        </p:nvSpPr>
        <p:spPr>
          <a:xfrm>
            <a:off x="7848599" y="1701614"/>
            <a:ext cx="1767841" cy="39351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55D1-4802-2A4F-B8BF-AD5879D112CF}"/>
              </a:ext>
            </a:extLst>
          </p:cNvPr>
          <p:cNvSpPr txBox="1"/>
          <p:nvPr/>
        </p:nvSpPr>
        <p:spPr>
          <a:xfrm>
            <a:off x="1722120" y="5917643"/>
            <a:ext cx="8362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docs.github.com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/authentication/connecting-to-</a:t>
            </a:r>
            <a:r>
              <a:rPr lang="en-US" dirty="0" err="1"/>
              <a:t>github</a:t>
            </a:r>
            <a:r>
              <a:rPr lang="en-US" dirty="0"/>
              <a:t>-with-</a:t>
            </a:r>
            <a:r>
              <a:rPr lang="en-US" dirty="0" err="1"/>
              <a:t>ssh</a:t>
            </a:r>
            <a:r>
              <a:rPr lang="en-US" dirty="0"/>
              <a:t>/adding-a-new-</a:t>
            </a:r>
            <a:r>
              <a:rPr lang="en-US" dirty="0" err="1"/>
              <a:t>ssh</a:t>
            </a:r>
            <a:r>
              <a:rPr lang="en-US" dirty="0"/>
              <a:t>-key-to-your-</a:t>
            </a:r>
            <a:r>
              <a:rPr lang="en-US" dirty="0" err="1"/>
              <a:t>github</a:t>
            </a:r>
            <a:r>
              <a:rPr lang="en-US" dirty="0"/>
              <a:t>-account</a:t>
            </a:r>
          </a:p>
        </p:txBody>
      </p:sp>
    </p:spTree>
    <p:extLst>
      <p:ext uri="{BB962C8B-B14F-4D97-AF65-F5344CB8AC3E}">
        <p14:creationId xmlns:p14="http://schemas.microsoft.com/office/powerpoint/2010/main" val="399161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3. Create a repository (</a:t>
            </a:r>
            <a:r>
              <a:rPr lang="en-US" altLang="zh-CN" sz="40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93CE13-FB73-944B-9114-3A1E8FEAF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2026920"/>
            <a:ext cx="9779000" cy="3568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70640-DB8E-2040-941D-B32006B77A4C}"/>
              </a:ext>
            </a:extLst>
          </p:cNvPr>
          <p:cNvSpPr txBox="1"/>
          <p:nvPr/>
        </p:nvSpPr>
        <p:spPr>
          <a:xfrm>
            <a:off x="3712326" y="1444744"/>
            <a:ext cx="64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FF0000"/>
                </a:solidFill>
              </a:rPr>
              <a:t>Repository </a:t>
            </a:r>
            <a:r>
              <a:rPr lang="en-US" sz="1800" b="1" i="1" dirty="0" err="1">
                <a:solidFill>
                  <a:srgbClr val="FF0000"/>
                </a:solidFill>
              </a:rPr>
              <a:t>namne</a:t>
            </a:r>
            <a:r>
              <a:rPr lang="en-US" sz="1800" b="1" i="1" dirty="0">
                <a:solidFill>
                  <a:srgbClr val="FF0000"/>
                </a:solidFill>
              </a:rPr>
              <a:t> should be </a:t>
            </a:r>
            <a:r>
              <a:rPr lang="en-US" b="1" i="1" dirty="0">
                <a:solidFill>
                  <a:srgbClr val="FF0000"/>
                </a:solidFill>
              </a:rPr>
              <a:t>[username].</a:t>
            </a:r>
            <a:r>
              <a:rPr lang="en-US" b="1" i="1" dirty="0" err="1">
                <a:solidFill>
                  <a:srgbClr val="FF0000"/>
                </a:solidFill>
              </a:rPr>
              <a:t>github.io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0" y="-88900"/>
            <a:ext cx="11384979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4. Create Git System for the project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Enter the project directory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cd my-project/ </a:t>
            </a:r>
          </a:p>
          <a:p>
            <a:endParaRPr lang="en-US" sz="2400" dirty="0"/>
          </a:p>
          <a:p>
            <a:r>
              <a:rPr lang="en-US" sz="2400" dirty="0"/>
              <a:t># Create a git system for the project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</a:t>
            </a:r>
            <a:r>
              <a:rPr lang="en-US" sz="2400" b="1" dirty="0" err="1">
                <a:solidFill>
                  <a:srgbClr val="FF0000"/>
                </a:solidFill>
              </a:rPr>
              <a:t>init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/>
              <a:t># Add the repository URL to git system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remote add origin </a:t>
            </a:r>
            <a:r>
              <a:rPr lang="en-US" sz="2400" b="1" dirty="0" err="1">
                <a:solidFill>
                  <a:srgbClr val="FF0000"/>
                </a:solidFill>
              </a:rPr>
              <a:t>git@github.com</a:t>
            </a:r>
            <a:r>
              <a:rPr lang="en-US" sz="2400" b="1" dirty="0">
                <a:solidFill>
                  <a:srgbClr val="FF0000"/>
                </a:solidFill>
              </a:rPr>
              <a:t>:[user-name]/[user-name].git</a:t>
            </a:r>
          </a:p>
        </p:txBody>
      </p:sp>
    </p:spTree>
    <p:extLst>
      <p:ext uri="{BB962C8B-B14F-4D97-AF65-F5344CB8AC3E}">
        <p14:creationId xmlns:p14="http://schemas.microsoft.com/office/powerpoint/2010/main" val="346232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5. Push Code to Repository (local)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Save a version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add 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commit -m "first commit”</a:t>
            </a:r>
          </a:p>
          <a:p>
            <a:endParaRPr lang="en-US" sz="2400" dirty="0"/>
          </a:p>
          <a:p>
            <a:r>
              <a:rPr lang="en-US" sz="2400" dirty="0"/>
              <a:t># Push the code to the repository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407090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Step 6. Access Website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C24F7-2348-6845-9060-5A46797F131C}"/>
              </a:ext>
            </a:extLst>
          </p:cNvPr>
          <p:cNvSpPr txBox="1"/>
          <p:nvPr/>
        </p:nvSpPr>
        <p:spPr>
          <a:xfrm>
            <a:off x="1939290" y="1723013"/>
            <a:ext cx="9643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# Access the website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https://[user-name].</a:t>
            </a:r>
            <a:r>
              <a:rPr lang="en-US" sz="2400" b="1" dirty="0" err="1">
                <a:solidFill>
                  <a:srgbClr val="FF0000"/>
                </a:solidFill>
              </a:rPr>
              <a:t>github.io</a:t>
            </a:r>
            <a:r>
              <a:rPr lang="en-US" sz="2400" b="1" dirty="0">
                <a:solidFill>
                  <a:srgbClr val="FF0000"/>
                </a:solidFill>
              </a:rPr>
              <a:t>/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71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293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Trebuchet MS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2021-11-07T01:24:12Z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