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8" r:id="rId5"/>
    <p:sldId id="267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HTML+CSS Fundamentals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15A41-C354-4247-BD50-2D573DE8E9BC}"/>
              </a:ext>
            </a:extLst>
          </p:cNvPr>
          <p:cNvSpPr txBox="1"/>
          <p:nvPr/>
        </p:nvSpPr>
        <p:spPr>
          <a:xfrm>
            <a:off x="4190035" y="3356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Block &amp; Inline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1DBF5-3AF9-4C86-915D-B33CDA43085A}"/>
              </a:ext>
            </a:extLst>
          </p:cNvPr>
          <p:cNvSpPr txBox="1"/>
          <p:nvPr/>
        </p:nvSpPr>
        <p:spPr>
          <a:xfrm>
            <a:off x="715649" y="759997"/>
            <a:ext cx="2606286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Block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F4E508-3E84-4A80-9D7E-ED337378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1" y="1711465"/>
            <a:ext cx="119220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Always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starts on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line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0145761-2DF2-114A-9DCF-79CA060E9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1" y="2191030"/>
            <a:ext cx="119220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li, p, ul, 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h1, h2, …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D8A65-DC9D-E241-A63A-B472DCB06F33}"/>
              </a:ext>
            </a:extLst>
          </p:cNvPr>
          <p:cNvSpPr txBox="1"/>
          <p:nvPr/>
        </p:nvSpPr>
        <p:spPr>
          <a:xfrm>
            <a:off x="715649" y="3146311"/>
            <a:ext cx="2606286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Inline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40A390B-476F-F043-8461-FF30EE1D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1" y="4105441"/>
            <a:ext cx="119220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starts on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line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5CF8F81-DB52-7B43-B97F-05AD41E7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1" y="4528879"/>
            <a:ext cx="1192207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a, 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b, span, …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53235-960D-5541-B524-FD6D5D37C7B3}"/>
              </a:ext>
            </a:extLst>
          </p:cNvPr>
          <p:cNvSpPr txBox="1"/>
          <p:nvPr/>
        </p:nvSpPr>
        <p:spPr>
          <a:xfrm>
            <a:off x="3055716" y="5913337"/>
            <a:ext cx="695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The pre-defined Block &amp; Inline in HTML can be changed by CSS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Element Layout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C2E35-CF96-AB46-A08F-618A1A7A2F62}"/>
              </a:ext>
            </a:extLst>
          </p:cNvPr>
          <p:cNvSpPr txBox="1"/>
          <p:nvPr/>
        </p:nvSpPr>
        <p:spPr>
          <a:xfrm>
            <a:off x="960698" y="123190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div</a:t>
            </a:r>
            <a:r>
              <a:rPr lang="en-US" dirty="0"/>
              <a:t> tag and </a:t>
            </a:r>
            <a:r>
              <a:rPr lang="en-US" b="1" dirty="0">
                <a:solidFill>
                  <a:srgbClr val="FF0000"/>
                </a:solidFill>
              </a:rPr>
              <a:t>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5518F-7DB0-E347-A5E8-B9407933E8AE}"/>
              </a:ext>
            </a:extLst>
          </p:cNvPr>
          <p:cNvSpPr txBox="1"/>
          <p:nvPr/>
        </p:nvSpPr>
        <p:spPr>
          <a:xfrm>
            <a:off x="1402465" y="1731541"/>
            <a:ext cx="78005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Div</a:t>
            </a:r>
            <a:r>
              <a:rPr lang="en-US" dirty="0"/>
              <a:t> is a block tag by default, creating a </a:t>
            </a:r>
            <a:r>
              <a:rPr lang="en-US" b="1" dirty="0">
                <a:solidFill>
                  <a:srgbClr val="0432FF"/>
                </a:solidFill>
              </a:rPr>
              <a:t>virtual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CSS style to change default display and arrange div boxes in a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EDB52-157B-2E43-9ECD-97ED0B0AA137}"/>
              </a:ext>
            </a:extLst>
          </p:cNvPr>
          <p:cNvSpPr/>
          <p:nvPr/>
        </p:nvSpPr>
        <p:spPr>
          <a:xfrm>
            <a:off x="2079754" y="2825029"/>
            <a:ext cx="6589684" cy="379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A69A1-6DC6-4A4F-99B1-D035541C3D5D}"/>
              </a:ext>
            </a:extLst>
          </p:cNvPr>
          <p:cNvSpPr/>
          <p:nvPr/>
        </p:nvSpPr>
        <p:spPr>
          <a:xfrm>
            <a:off x="2379804" y="3303998"/>
            <a:ext cx="5907669" cy="631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81A85-97C1-534A-AE19-3D8E286F68A8}"/>
              </a:ext>
            </a:extLst>
          </p:cNvPr>
          <p:cNvSpPr/>
          <p:nvPr/>
        </p:nvSpPr>
        <p:spPr>
          <a:xfrm>
            <a:off x="2379804" y="4244052"/>
            <a:ext cx="5907669" cy="2087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F60EF-611D-944F-8C92-43CEF11B0E41}"/>
              </a:ext>
            </a:extLst>
          </p:cNvPr>
          <p:cNvSpPr txBox="1"/>
          <p:nvPr/>
        </p:nvSpPr>
        <p:spPr>
          <a:xfrm>
            <a:off x="2079754" y="282996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32E35-2809-8D42-9616-57D9DD1DD837}"/>
              </a:ext>
            </a:extLst>
          </p:cNvPr>
          <p:cNvSpPr txBox="1"/>
          <p:nvPr/>
        </p:nvSpPr>
        <p:spPr>
          <a:xfrm>
            <a:off x="2379804" y="33232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61322-04F3-EB46-9CD4-5A5D567B2E41}"/>
              </a:ext>
            </a:extLst>
          </p:cNvPr>
          <p:cNvSpPr txBox="1"/>
          <p:nvPr/>
        </p:nvSpPr>
        <p:spPr>
          <a:xfrm>
            <a:off x="2379804" y="424926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13607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Absolute Size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C2E35-CF96-AB46-A08F-618A1A7A2F62}"/>
              </a:ext>
            </a:extLst>
          </p:cNvPr>
          <p:cNvSpPr txBox="1"/>
          <p:nvPr/>
        </p:nvSpPr>
        <p:spPr>
          <a:xfrm>
            <a:off x="960698" y="1231900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absolute size in </a:t>
            </a:r>
            <a:r>
              <a:rPr lang="en-US" b="1" dirty="0">
                <a:solidFill>
                  <a:srgbClr val="FF0000"/>
                </a:solidFill>
              </a:rPr>
              <a:t>px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cm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/>
              <a:t>, etc.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EDB52-157B-2E43-9ECD-97ED0B0AA137}"/>
              </a:ext>
            </a:extLst>
          </p:cNvPr>
          <p:cNvSpPr/>
          <p:nvPr/>
        </p:nvSpPr>
        <p:spPr>
          <a:xfrm>
            <a:off x="1593617" y="2003227"/>
            <a:ext cx="6589684" cy="379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A69A1-6DC6-4A4F-99B1-D035541C3D5D}"/>
              </a:ext>
            </a:extLst>
          </p:cNvPr>
          <p:cNvSpPr/>
          <p:nvPr/>
        </p:nvSpPr>
        <p:spPr>
          <a:xfrm>
            <a:off x="1893668" y="2482195"/>
            <a:ext cx="2724632" cy="2923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F60EF-611D-944F-8C92-43CEF11B0E41}"/>
              </a:ext>
            </a:extLst>
          </p:cNvPr>
          <p:cNvSpPr txBox="1"/>
          <p:nvPr/>
        </p:nvSpPr>
        <p:spPr>
          <a:xfrm>
            <a:off x="1593617" y="20081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32E35-2809-8D42-9616-57D9DD1DD837}"/>
              </a:ext>
            </a:extLst>
          </p:cNvPr>
          <p:cNvSpPr txBox="1"/>
          <p:nvPr/>
        </p:nvSpPr>
        <p:spPr>
          <a:xfrm>
            <a:off x="1893667" y="25014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46C95-95EB-B04A-897A-7E0B6A6FC477}"/>
              </a:ext>
            </a:extLst>
          </p:cNvPr>
          <p:cNvSpPr/>
          <p:nvPr/>
        </p:nvSpPr>
        <p:spPr>
          <a:xfrm>
            <a:off x="4618300" y="2482194"/>
            <a:ext cx="2724632" cy="2923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61322-04F3-EB46-9CD4-5A5D567B2E41}"/>
              </a:ext>
            </a:extLst>
          </p:cNvPr>
          <p:cNvSpPr txBox="1"/>
          <p:nvPr/>
        </p:nvSpPr>
        <p:spPr>
          <a:xfrm>
            <a:off x="4672129" y="25014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41493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Relative Size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C2E35-CF96-AB46-A08F-618A1A7A2F62}"/>
              </a:ext>
            </a:extLst>
          </p:cNvPr>
          <p:cNvSpPr txBox="1"/>
          <p:nvPr/>
        </p:nvSpPr>
        <p:spPr>
          <a:xfrm>
            <a:off x="960698" y="1231900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 relative size of its parent element with </a:t>
            </a:r>
            <a:r>
              <a:rPr lang="en-US" b="1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EDB52-157B-2E43-9ECD-97ED0B0AA137}"/>
              </a:ext>
            </a:extLst>
          </p:cNvPr>
          <p:cNvSpPr/>
          <p:nvPr/>
        </p:nvSpPr>
        <p:spPr>
          <a:xfrm>
            <a:off x="1593617" y="2003227"/>
            <a:ext cx="6589684" cy="379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A69A1-6DC6-4A4F-99B1-D035541C3D5D}"/>
              </a:ext>
            </a:extLst>
          </p:cNvPr>
          <p:cNvSpPr/>
          <p:nvPr/>
        </p:nvSpPr>
        <p:spPr>
          <a:xfrm>
            <a:off x="1893668" y="2482195"/>
            <a:ext cx="2724632" cy="2923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F60EF-611D-944F-8C92-43CEF11B0E41}"/>
              </a:ext>
            </a:extLst>
          </p:cNvPr>
          <p:cNvSpPr txBox="1"/>
          <p:nvPr/>
        </p:nvSpPr>
        <p:spPr>
          <a:xfrm>
            <a:off x="1593617" y="20081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32E35-2809-8D42-9616-57D9DD1DD837}"/>
              </a:ext>
            </a:extLst>
          </p:cNvPr>
          <p:cNvSpPr txBox="1"/>
          <p:nvPr/>
        </p:nvSpPr>
        <p:spPr>
          <a:xfrm>
            <a:off x="1893667" y="25014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46C95-95EB-B04A-897A-7E0B6A6FC477}"/>
              </a:ext>
            </a:extLst>
          </p:cNvPr>
          <p:cNvSpPr/>
          <p:nvPr/>
        </p:nvSpPr>
        <p:spPr>
          <a:xfrm>
            <a:off x="4618300" y="2482194"/>
            <a:ext cx="2724632" cy="2923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61322-04F3-EB46-9CD4-5A5D567B2E41}"/>
              </a:ext>
            </a:extLst>
          </p:cNvPr>
          <p:cNvSpPr txBox="1"/>
          <p:nvPr/>
        </p:nvSpPr>
        <p:spPr>
          <a:xfrm>
            <a:off x="4672129" y="25014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1382521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132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Trebuchet MS</vt:lpstr>
      <vt:lpstr>Verdana</vt:lpstr>
      <vt:lpstr>Wingdings 3</vt:lpstr>
      <vt:lpstr>Facet</vt:lpstr>
      <vt:lpstr>HTML+CSS Fundamentals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2021-10-09T12:12:59Z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