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8" r:id="rId5"/>
    <p:sldId id="272" r:id="rId6"/>
    <p:sldId id="273" r:id="rId7"/>
    <p:sldId id="274" r:id="rId8"/>
    <p:sldId id="275" r:id="rId9"/>
    <p:sldId id="276" r:id="rId10"/>
    <p:sldId id="268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F87347-E303-344B-AB61-3153657E9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Box Model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8C45509-6CA4-674C-8A52-E396BF12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41" y="373379"/>
            <a:ext cx="6148475" cy="4520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54AE54-2F2C-D141-B4F5-DE2D75D0285B}"/>
              </a:ext>
            </a:extLst>
          </p:cNvPr>
          <p:cNvSpPr txBox="1"/>
          <p:nvPr/>
        </p:nvSpPr>
        <p:spPr>
          <a:xfrm>
            <a:off x="1030147" y="1608881"/>
            <a:ext cx="276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Content</a:t>
            </a:r>
          </a:p>
          <a:p>
            <a:r>
              <a:rPr lang="en-US" dirty="0"/>
              <a:t>	Content size</a:t>
            </a:r>
          </a:p>
          <a:p>
            <a:r>
              <a:rPr lang="en-US" dirty="0"/>
              <a:t>	By </a:t>
            </a:r>
            <a:r>
              <a:rPr lang="en-US" b="1" dirty="0">
                <a:solidFill>
                  <a:srgbClr val="0432FF"/>
                </a:solidFill>
              </a:rPr>
              <a:t>width</a:t>
            </a:r>
            <a:r>
              <a:rPr lang="en-US" dirty="0"/>
              <a:t> and </a:t>
            </a:r>
            <a:r>
              <a:rPr lang="en-US" b="1" dirty="0">
                <a:solidFill>
                  <a:srgbClr val="0432FF"/>
                </a:solidFill>
              </a:rPr>
              <a:t>height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B5115-BDFA-2142-B8F7-9E3FE476A047}"/>
              </a:ext>
            </a:extLst>
          </p:cNvPr>
          <p:cNvSpPr txBox="1"/>
          <p:nvPr/>
        </p:nvSpPr>
        <p:spPr>
          <a:xfrm>
            <a:off x="1030147" y="2899546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Padding</a:t>
            </a:r>
          </a:p>
          <a:p>
            <a:r>
              <a:rPr lang="en-US" dirty="0"/>
              <a:t>	Space between content and border</a:t>
            </a:r>
          </a:p>
          <a:p>
            <a:r>
              <a:rPr lang="en-US" dirty="0"/>
              <a:t>	By </a:t>
            </a:r>
            <a:r>
              <a:rPr lang="en-US" b="1" dirty="0">
                <a:solidFill>
                  <a:srgbClr val="0432FF"/>
                </a:solidFill>
              </a:rPr>
              <a:t>padding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32E92-8AF2-F345-BF90-0DF88E518FE3}"/>
              </a:ext>
            </a:extLst>
          </p:cNvPr>
          <p:cNvSpPr txBox="1"/>
          <p:nvPr/>
        </p:nvSpPr>
        <p:spPr>
          <a:xfrm>
            <a:off x="1030147" y="4035794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Border</a:t>
            </a:r>
          </a:p>
          <a:p>
            <a:r>
              <a:rPr lang="en-US" dirty="0"/>
              <a:t>	Border size</a:t>
            </a:r>
          </a:p>
          <a:p>
            <a:r>
              <a:rPr lang="en-US" dirty="0"/>
              <a:t>	By </a:t>
            </a:r>
            <a:r>
              <a:rPr lang="en-US" b="1" dirty="0">
                <a:solidFill>
                  <a:srgbClr val="0432FF"/>
                </a:solidFill>
              </a:rPr>
              <a:t>border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F3AFA-C2BD-344A-9F48-09813B26E8C2}"/>
              </a:ext>
            </a:extLst>
          </p:cNvPr>
          <p:cNvSpPr txBox="1"/>
          <p:nvPr/>
        </p:nvSpPr>
        <p:spPr>
          <a:xfrm>
            <a:off x="1030147" y="5183792"/>
            <a:ext cx="7075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Margin</a:t>
            </a:r>
          </a:p>
          <a:p>
            <a:r>
              <a:rPr lang="en-US" dirty="0"/>
              <a:t>	Space between the current element and the neighbor element</a:t>
            </a:r>
          </a:p>
          <a:p>
            <a:r>
              <a:rPr lang="en-US" dirty="0"/>
              <a:t>	By </a:t>
            </a:r>
            <a:r>
              <a:rPr lang="en-US" b="1" dirty="0">
                <a:solidFill>
                  <a:srgbClr val="0432FF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413463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Box Model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8C45509-6CA4-674C-8A52-E396BF12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41" y="373379"/>
            <a:ext cx="6148475" cy="4520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545A70-ED06-7243-92DC-92BFFD2517C2}"/>
              </a:ext>
            </a:extLst>
          </p:cNvPr>
          <p:cNvSpPr txBox="1"/>
          <p:nvPr/>
        </p:nvSpPr>
        <p:spPr>
          <a:xfrm>
            <a:off x="920187" y="1310022"/>
            <a:ext cx="3235124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width</a:t>
            </a:r>
            <a:r>
              <a:rPr lang="en-US" dirty="0"/>
              <a:t>:</a:t>
            </a:r>
            <a:r>
              <a:rPr lang="en-US" b="1" dirty="0">
                <a:solidFill>
                  <a:srgbClr val="0432FF"/>
                </a:solidFill>
              </a:rPr>
              <a:t>200px</a:t>
            </a:r>
            <a:r>
              <a:rPr lang="en-US" dirty="0"/>
              <a:t>;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height</a:t>
            </a:r>
            <a:r>
              <a:rPr lang="en-US" dirty="0"/>
              <a:t>:</a:t>
            </a:r>
            <a:r>
              <a:rPr lang="en-US" b="1" dirty="0">
                <a:solidFill>
                  <a:srgbClr val="0432FF"/>
                </a:solidFill>
              </a:rPr>
              <a:t>100px</a:t>
            </a:r>
            <a:r>
              <a:rPr lang="en-US" dirty="0"/>
              <a:t>;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padding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border</a:t>
            </a:r>
            <a:r>
              <a:rPr lang="en-US" dirty="0"/>
              <a:t>:</a:t>
            </a:r>
            <a:r>
              <a:rPr lang="en-US" b="1" dirty="0">
                <a:solidFill>
                  <a:srgbClr val="0432FF"/>
                </a:solidFill>
              </a:rPr>
              <a:t>10px solid black</a:t>
            </a:r>
            <a:r>
              <a:rPr lang="en-US" dirty="0"/>
              <a:t>;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margin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CF347-B0A5-EA44-94F6-791D2EBC4E8D}"/>
              </a:ext>
            </a:extLst>
          </p:cNvPr>
          <p:cNvSpPr txBox="1"/>
          <p:nvPr/>
        </p:nvSpPr>
        <p:spPr>
          <a:xfrm>
            <a:off x="1099595" y="4228096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 = 200 + 2*20+2*10+2*20</a:t>
            </a:r>
          </a:p>
          <a:p>
            <a:r>
              <a:rPr lang="en-US" dirty="0"/>
              <a:t>           = 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E4E84-87A7-4745-A167-376F3390742F}"/>
              </a:ext>
            </a:extLst>
          </p:cNvPr>
          <p:cNvSpPr txBox="1"/>
          <p:nvPr/>
        </p:nvSpPr>
        <p:spPr>
          <a:xfrm>
            <a:off x="1099595" y="5673523"/>
            <a:ext cx="343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= 100 + 2*20+2*10+2*20</a:t>
            </a:r>
          </a:p>
          <a:p>
            <a:r>
              <a:rPr lang="en-US" dirty="0"/>
              <a:t>           = 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14884-E402-1B44-A6DF-516BA0759F6E}"/>
              </a:ext>
            </a:extLst>
          </p:cNvPr>
          <p:cNvSpPr txBox="1"/>
          <p:nvPr/>
        </p:nvSpPr>
        <p:spPr>
          <a:xfrm>
            <a:off x="2121060" y="3643882"/>
            <a:ext cx="1105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padding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E25A8-3B60-784F-BAA8-90843F98E869}"/>
              </a:ext>
            </a:extLst>
          </p:cNvPr>
          <p:cNvSpPr txBox="1"/>
          <p:nvPr/>
        </p:nvSpPr>
        <p:spPr>
          <a:xfrm>
            <a:off x="3055838" y="4818626"/>
            <a:ext cx="1159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border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0D40C6-96A2-1E4D-878F-233E630CFB14}"/>
              </a:ext>
            </a:extLst>
          </p:cNvPr>
          <p:cNvSpPr txBox="1"/>
          <p:nvPr/>
        </p:nvSpPr>
        <p:spPr>
          <a:xfrm>
            <a:off x="3980005" y="3643882"/>
            <a:ext cx="931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margin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C16ED7-CF82-794F-B64B-9D5872FE3178}"/>
              </a:ext>
            </a:extLst>
          </p:cNvPr>
          <p:cNvCxnSpPr>
            <a:stCxn id="14" idx="2"/>
          </p:cNvCxnSpPr>
          <p:nvPr/>
        </p:nvCxnSpPr>
        <p:spPr>
          <a:xfrm>
            <a:off x="2673751" y="4013214"/>
            <a:ext cx="289368" cy="21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B89859-D3B8-7C43-A346-8542A8BB539B}"/>
              </a:ext>
            </a:extLst>
          </p:cNvPr>
          <p:cNvCxnSpPr/>
          <p:nvPr/>
        </p:nvCxnSpPr>
        <p:spPr>
          <a:xfrm flipV="1">
            <a:off x="3635567" y="4551261"/>
            <a:ext cx="0" cy="26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6C59AF-8132-3D44-9A36-F0B0A0D411E5}"/>
              </a:ext>
            </a:extLst>
          </p:cNvPr>
          <p:cNvCxnSpPr>
            <a:stCxn id="20" idx="2"/>
          </p:cNvCxnSpPr>
          <p:nvPr/>
        </p:nvCxnSpPr>
        <p:spPr>
          <a:xfrm flipH="1">
            <a:off x="4215297" y="4013214"/>
            <a:ext cx="230589" cy="21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Padding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45A70-ED06-7243-92DC-92BFFD2517C2}"/>
              </a:ext>
            </a:extLst>
          </p:cNvPr>
          <p:cNvSpPr txBox="1"/>
          <p:nvPr/>
        </p:nvSpPr>
        <p:spPr>
          <a:xfrm>
            <a:off x="920187" y="1310022"/>
            <a:ext cx="8652076" cy="2949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Generate space around content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		padding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 # space on four directions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padding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10px 20px 30px 40px</a:t>
            </a:r>
            <a:r>
              <a:rPr lang="en-US" dirty="0"/>
              <a:t>; # space for top, right, bottom, left 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padding-top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# space on top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padding-right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# space on right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padding-bottom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# space on bottom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padding-left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# space on 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B996A-9B90-3A45-BE96-8D92A6DEF5DF}"/>
              </a:ext>
            </a:extLst>
          </p:cNvPr>
          <p:cNvSpPr txBox="1"/>
          <p:nvPr/>
        </p:nvSpPr>
        <p:spPr>
          <a:xfrm>
            <a:off x="920187" y="4901647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Absolute - px, </a:t>
            </a:r>
            <a:r>
              <a:rPr lang="en-US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pt</a:t>
            </a:r>
            <a:r>
              <a:rPr lang="en-US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cm, etc.</a:t>
            </a:r>
          </a:p>
          <a:p>
            <a:pPr algn="l"/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Relative - %</a:t>
            </a:r>
            <a:endParaRPr lang="en-US" i="1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0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Margin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45A70-ED06-7243-92DC-92BFFD2517C2}"/>
              </a:ext>
            </a:extLst>
          </p:cNvPr>
          <p:cNvSpPr txBox="1"/>
          <p:nvPr/>
        </p:nvSpPr>
        <p:spPr>
          <a:xfrm>
            <a:off x="920187" y="1310022"/>
            <a:ext cx="8652076" cy="2949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Generate space around elements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		margin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 # space on four directions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margin 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10px 20px 30px 40px</a:t>
            </a:r>
            <a:r>
              <a:rPr lang="en-US" dirty="0"/>
              <a:t>; # space for top, right, bottom, left 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margin-top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# space on top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margin-right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# space on right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margin-bottom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# space on bottom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margin-left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# space on left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ABF94-1935-8A44-B306-B034EF85BCE8}"/>
              </a:ext>
            </a:extLst>
          </p:cNvPr>
          <p:cNvSpPr txBox="1"/>
          <p:nvPr/>
        </p:nvSpPr>
        <p:spPr>
          <a:xfrm>
            <a:off x="920187" y="4901647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Absolute - px, </a:t>
            </a:r>
            <a:r>
              <a:rPr lang="en-US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pt</a:t>
            </a:r>
            <a:r>
              <a:rPr lang="en-US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cm, etc.</a:t>
            </a:r>
          </a:p>
          <a:p>
            <a:pPr algn="l"/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Relative - %</a:t>
            </a:r>
            <a:endParaRPr lang="en-US" i="1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60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Border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45A70-ED06-7243-92DC-92BFFD2517C2}"/>
              </a:ext>
            </a:extLst>
          </p:cNvPr>
          <p:cNvSpPr txBox="1"/>
          <p:nvPr/>
        </p:nvSpPr>
        <p:spPr>
          <a:xfrm>
            <a:off x="920187" y="1310022"/>
            <a:ext cx="8652076" cy="872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Define border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		border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1px solid black</a:t>
            </a:r>
            <a:r>
              <a:rPr lang="en-US" dirty="0"/>
              <a:t>;  # border on four direction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5230A-ADA9-014A-BE46-DF446F2D5AB0}"/>
              </a:ext>
            </a:extLst>
          </p:cNvPr>
          <p:cNvSpPr txBox="1"/>
          <p:nvPr/>
        </p:nvSpPr>
        <p:spPr>
          <a:xfrm>
            <a:off x="2248381" y="2512775"/>
            <a:ext cx="1105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width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BD4EDC-A8A0-B54F-B9A0-38EE739B5548}"/>
              </a:ext>
            </a:extLst>
          </p:cNvPr>
          <p:cNvCxnSpPr>
            <a:stCxn id="5" idx="0"/>
          </p:cNvCxnSpPr>
          <p:nvPr/>
        </p:nvCxnSpPr>
        <p:spPr>
          <a:xfrm flipV="1">
            <a:off x="2801072" y="2182505"/>
            <a:ext cx="115748" cy="33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4492E6-E0CC-BD4E-9968-AB29F51D2701}"/>
              </a:ext>
            </a:extLst>
          </p:cNvPr>
          <p:cNvSpPr txBox="1"/>
          <p:nvPr/>
        </p:nvSpPr>
        <p:spPr>
          <a:xfrm>
            <a:off x="3245732" y="1212369"/>
            <a:ext cx="724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style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044AE-A106-F54A-BB08-0F388A11883E}"/>
              </a:ext>
            </a:extLst>
          </p:cNvPr>
          <p:cNvSpPr txBox="1"/>
          <p:nvPr/>
        </p:nvSpPr>
        <p:spPr>
          <a:xfrm>
            <a:off x="3768521" y="2512775"/>
            <a:ext cx="724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color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8D219C-565E-A545-AD7B-D4142D6E96FA}"/>
              </a:ext>
            </a:extLst>
          </p:cNvPr>
          <p:cNvCxnSpPr/>
          <p:nvPr/>
        </p:nvCxnSpPr>
        <p:spPr>
          <a:xfrm flipH="1">
            <a:off x="3483980" y="1581701"/>
            <a:ext cx="123944" cy="32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0C9EE1-915F-0042-8F4D-14C27D86217D}"/>
              </a:ext>
            </a:extLst>
          </p:cNvPr>
          <p:cNvCxnSpPr>
            <a:stCxn id="10" idx="0"/>
          </p:cNvCxnSpPr>
          <p:nvPr/>
        </p:nvCxnSpPr>
        <p:spPr>
          <a:xfrm flipV="1">
            <a:off x="4130713" y="2182505"/>
            <a:ext cx="0" cy="33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47A4A6-11D9-2749-99C3-4A0CB950D782}"/>
              </a:ext>
            </a:extLst>
          </p:cNvPr>
          <p:cNvSpPr txBox="1"/>
          <p:nvPr/>
        </p:nvSpPr>
        <p:spPr>
          <a:xfrm>
            <a:off x="920187" y="5735784"/>
            <a:ext cx="8556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Border Style, https://www.w3schools.com/</a:t>
            </a:r>
            <a:r>
              <a:rPr lang="en-US" i="1" dirty="0" err="1"/>
              <a:t>cssref</a:t>
            </a:r>
            <a:r>
              <a:rPr lang="en-US" i="1" dirty="0"/>
              <a:t>/</a:t>
            </a:r>
            <a:r>
              <a:rPr lang="en-US" i="1" dirty="0" err="1"/>
              <a:t>pr_border-style.asp</a:t>
            </a:r>
            <a:endParaRPr lang="en-US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8EE74-6674-DD42-9131-5FE2133283D6}"/>
              </a:ext>
            </a:extLst>
          </p:cNvPr>
          <p:cNvSpPr txBox="1"/>
          <p:nvPr/>
        </p:nvSpPr>
        <p:spPr>
          <a:xfrm>
            <a:off x="1857737" y="3173674"/>
            <a:ext cx="60998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border-top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1px solid black</a:t>
            </a:r>
            <a:r>
              <a:rPr lang="en-US" dirty="0"/>
              <a:t>;  # border on top</a:t>
            </a:r>
          </a:p>
          <a:p>
            <a:r>
              <a:rPr lang="en-US" b="1" dirty="0">
                <a:solidFill>
                  <a:srgbClr val="FF0000"/>
                </a:solidFill>
              </a:rPr>
              <a:t>border-right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1px solid black</a:t>
            </a:r>
            <a:r>
              <a:rPr lang="en-US" dirty="0"/>
              <a:t>;  # border on right</a:t>
            </a:r>
          </a:p>
          <a:p>
            <a:r>
              <a:rPr lang="en-US" b="1" dirty="0">
                <a:solidFill>
                  <a:srgbClr val="FF0000"/>
                </a:solidFill>
              </a:rPr>
              <a:t>border-bottom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1px solid black</a:t>
            </a:r>
            <a:r>
              <a:rPr lang="en-US" dirty="0"/>
              <a:t>;  # border on bottom</a:t>
            </a:r>
          </a:p>
          <a:p>
            <a:r>
              <a:rPr lang="en-US" b="1" dirty="0">
                <a:solidFill>
                  <a:srgbClr val="FF0000"/>
                </a:solidFill>
              </a:rPr>
              <a:t>border-left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1px solid black</a:t>
            </a:r>
            <a:r>
              <a:rPr lang="en-US" dirty="0"/>
              <a:t>;  # border on left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DC5D8-3B6C-CE41-87EA-C88FD92040BE}"/>
              </a:ext>
            </a:extLst>
          </p:cNvPr>
          <p:cNvSpPr txBox="1"/>
          <p:nvPr/>
        </p:nvSpPr>
        <p:spPr>
          <a:xfrm>
            <a:off x="1857737" y="5008727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432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432FF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C8672-42AC-9149-93E2-A983D93201EF}"/>
              </a:ext>
            </a:extLst>
          </p:cNvPr>
          <p:cNvSpPr txBox="1"/>
          <p:nvPr/>
        </p:nvSpPr>
        <p:spPr>
          <a:xfrm>
            <a:off x="920187" y="4476220"/>
            <a:ext cx="3049929" cy="45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Round border corner</a:t>
            </a:r>
          </a:p>
        </p:txBody>
      </p:sp>
    </p:spTree>
    <p:extLst>
      <p:ext uri="{BB962C8B-B14F-4D97-AF65-F5344CB8AC3E}">
        <p14:creationId xmlns:p14="http://schemas.microsoft.com/office/powerpoint/2010/main" val="338547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9E9C57C-EA40-2347-9CCA-539A4563BABA}"/>
              </a:ext>
            </a:extLst>
          </p:cNvPr>
          <p:cNvSpPr/>
          <p:nvPr/>
        </p:nvSpPr>
        <p:spPr>
          <a:xfrm>
            <a:off x="3503698" y="4548906"/>
            <a:ext cx="2748674" cy="14773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Center Element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71A923-1BA3-AD4A-9533-FF29BB3A9CCD}"/>
              </a:ext>
            </a:extLst>
          </p:cNvPr>
          <p:cNvSpPr txBox="1"/>
          <p:nvPr/>
        </p:nvSpPr>
        <p:spPr>
          <a:xfrm>
            <a:off x="1215342" y="1585732"/>
            <a:ext cx="46971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Horizontal Center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margin</a:t>
            </a:r>
            <a:r>
              <a:rPr lang="en-US" b="1" dirty="0"/>
              <a:t>: </a:t>
            </a:r>
            <a:r>
              <a:rPr lang="en-US" b="1" dirty="0">
                <a:solidFill>
                  <a:srgbClr val="0432FF"/>
                </a:solidFill>
              </a:rPr>
              <a:t>auto</a:t>
            </a:r>
            <a:r>
              <a:rPr lang="en-US" b="1" dirty="0"/>
              <a:t>; </a:t>
            </a:r>
          </a:p>
          <a:p>
            <a:r>
              <a:rPr lang="en-US" b="1" dirty="0"/>
              <a:t>	or</a:t>
            </a:r>
          </a:p>
          <a:p>
            <a:r>
              <a:rPr lang="en-US" b="1" dirty="0">
                <a:solidFill>
                  <a:srgbClr val="FF0000"/>
                </a:solidFill>
              </a:rPr>
              <a:t>	margin-left</a:t>
            </a:r>
            <a:r>
              <a:rPr lang="en-US" b="1" dirty="0"/>
              <a:t>: </a:t>
            </a:r>
            <a:r>
              <a:rPr lang="en-US" b="1" dirty="0">
                <a:solidFill>
                  <a:srgbClr val="0432FF"/>
                </a:solidFill>
              </a:rPr>
              <a:t>auto</a:t>
            </a:r>
            <a:r>
              <a:rPr lang="en-US" b="1" dirty="0"/>
              <a:t>; </a:t>
            </a:r>
            <a:r>
              <a:rPr lang="en-US" b="1" dirty="0">
                <a:solidFill>
                  <a:srgbClr val="FF0000"/>
                </a:solidFill>
              </a:rPr>
              <a:t>margin-right</a:t>
            </a:r>
            <a:r>
              <a:rPr lang="en-US" b="1" dirty="0"/>
              <a:t>: </a:t>
            </a:r>
            <a:r>
              <a:rPr lang="en-US" b="1" dirty="0">
                <a:solidFill>
                  <a:srgbClr val="0432FF"/>
                </a:solidFill>
              </a:rPr>
              <a:t>auto</a:t>
            </a:r>
            <a:r>
              <a:rPr lang="en-US" b="1" dirty="0"/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16C805-99D5-5A41-9AB0-C512C9AEDF86}"/>
              </a:ext>
            </a:extLst>
          </p:cNvPr>
          <p:cNvSpPr txBox="1"/>
          <p:nvPr/>
        </p:nvSpPr>
        <p:spPr>
          <a:xfrm>
            <a:off x="1215342" y="3429000"/>
            <a:ext cx="18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Vertical Center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51729-DE01-4B4C-BD8F-EF66C7684CB0}"/>
              </a:ext>
            </a:extLst>
          </p:cNvPr>
          <p:cNvSpPr/>
          <p:nvPr/>
        </p:nvSpPr>
        <p:spPr>
          <a:xfrm>
            <a:off x="3798466" y="4909844"/>
            <a:ext cx="2113996" cy="8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D8574B-0311-7D4C-BA70-2CCDB7C3220D}"/>
              </a:ext>
            </a:extLst>
          </p:cNvPr>
          <p:cNvSpPr txBox="1"/>
          <p:nvPr/>
        </p:nvSpPr>
        <p:spPr>
          <a:xfrm>
            <a:off x="1657302" y="397460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Adjust padding of parent element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EBE6E-F19C-4540-8645-7F8995692E0D}"/>
              </a:ext>
            </a:extLst>
          </p:cNvPr>
          <p:cNvSpPr txBox="1"/>
          <p:nvPr/>
        </p:nvSpPr>
        <p:spPr>
          <a:xfrm>
            <a:off x="4118724" y="454470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padding-top</a:t>
            </a:r>
          </a:p>
        </p:txBody>
      </p:sp>
    </p:spTree>
    <p:extLst>
      <p:ext uri="{BB962C8B-B14F-4D97-AF65-F5344CB8AC3E}">
        <p14:creationId xmlns:p14="http://schemas.microsoft.com/office/powerpoint/2010/main" val="13022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Center Text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71A923-1BA3-AD4A-9533-FF29BB3A9CCD}"/>
              </a:ext>
            </a:extLst>
          </p:cNvPr>
          <p:cNvSpPr txBox="1"/>
          <p:nvPr/>
        </p:nvSpPr>
        <p:spPr>
          <a:xfrm>
            <a:off x="1215342" y="1585732"/>
            <a:ext cx="2552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Horizontal Center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text-align</a:t>
            </a:r>
            <a:r>
              <a:rPr lang="en-US" b="1" dirty="0"/>
              <a:t>: </a:t>
            </a:r>
            <a:r>
              <a:rPr lang="en-US" b="1" dirty="0">
                <a:solidFill>
                  <a:srgbClr val="0432FF"/>
                </a:solidFill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126187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Background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71A923-1BA3-AD4A-9533-FF29BB3A9CCD}"/>
              </a:ext>
            </a:extLst>
          </p:cNvPr>
          <p:cNvSpPr txBox="1"/>
          <p:nvPr/>
        </p:nvSpPr>
        <p:spPr>
          <a:xfrm>
            <a:off x="1215342" y="1585732"/>
            <a:ext cx="2526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Background Color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background</a:t>
            </a:r>
            <a:r>
              <a:rPr lang="en-US" b="1" dirty="0"/>
              <a:t>: </a:t>
            </a:r>
            <a:r>
              <a:rPr lang="en-US" b="1" dirty="0">
                <a:solidFill>
                  <a:srgbClr val="0432FF"/>
                </a:solidFill>
              </a:rPr>
              <a:t>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C5134-A583-BE48-BB78-E63084707D9C}"/>
              </a:ext>
            </a:extLst>
          </p:cNvPr>
          <p:cNvSpPr txBox="1"/>
          <p:nvPr/>
        </p:nvSpPr>
        <p:spPr>
          <a:xfrm>
            <a:off x="1215342" y="2862894"/>
            <a:ext cx="3422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Background Image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background-image</a:t>
            </a:r>
            <a:r>
              <a:rPr lang="en-US" b="1" dirty="0"/>
              <a:t>: </a:t>
            </a:r>
            <a:r>
              <a:rPr lang="en-US" b="1" dirty="0" err="1">
                <a:solidFill>
                  <a:srgbClr val="0432FF"/>
                </a:solidFill>
              </a:rPr>
              <a:t>url</a:t>
            </a:r>
            <a:r>
              <a:rPr lang="en-US" b="1" dirty="0">
                <a:solidFill>
                  <a:srgbClr val="0432FF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8496313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24F515-356D-4532-BE08-F6D7771916F0}">
  <ds:schemaRefs>
    <ds:schemaRef ds:uri="http://purl.org/dc/elements/1.1/"/>
    <ds:schemaRef ds:uri="http://schemas.microsoft.com/office/2006/metadata/properties"/>
    <ds:schemaRef ds:uri="http://purl.org/dc/terms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396</Words>
  <Application>Microsoft Macintosh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Calibri</vt:lpstr>
      <vt:lpstr>Consolas</vt:lpstr>
      <vt:lpstr>Trebuchet MS</vt:lpstr>
      <vt:lpstr>Verdana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2021-10-23T20:14:25Z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