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3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2F2B-1358-4826-A2DF-308FCAEFC8B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2559-D07E-4C78-90D3-88A48D2E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3298" y="2505468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ush Script MT" panose="03060802040406070304" pitchFamily="66" charset="0"/>
              </a:rPr>
              <a:t>Google Search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271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Google Search Cheat Sheet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1230406" y="1274218"/>
            <a:ext cx="5026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http://www.googleguide.com/print/adv_op_ref.pdf</a:t>
            </a:r>
          </a:p>
        </p:txBody>
      </p:sp>
    </p:spTree>
    <p:extLst>
      <p:ext uri="{BB962C8B-B14F-4D97-AF65-F5344CB8AC3E}">
        <p14:creationId xmlns:p14="http://schemas.microsoft.com/office/powerpoint/2010/main" val="133340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Search a specific type of links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21971" y="1454728"/>
            <a:ext cx="677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 pdf files: search for textbook, search for scientific journal papers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84" y="2741476"/>
            <a:ext cx="6315956" cy="25244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3744" y="1886502"/>
            <a:ext cx="749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google web browser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Type in </a:t>
            </a:r>
            <a:r>
              <a:rPr lang="en-US" i="1" dirty="0" err="1">
                <a:solidFill>
                  <a:srgbClr val="FF0000"/>
                </a:solidFill>
              </a:rPr>
              <a:t>filetype:pdf</a:t>
            </a:r>
            <a:r>
              <a:rPr lang="en-US" i="1" dirty="0">
                <a:solidFill>
                  <a:srgbClr val="FF0000"/>
                </a:solidFill>
              </a:rPr>
              <a:t> python </a:t>
            </a:r>
            <a:r>
              <a:rPr lang="en-US" i="1" dirty="0" smtClean="0">
                <a:solidFill>
                  <a:srgbClr val="FF0000"/>
                </a:solidFill>
              </a:rPr>
              <a:t>programming</a:t>
            </a:r>
            <a:r>
              <a:rPr lang="en-US" dirty="0" smtClean="0"/>
              <a:t> in the search bar, press Enter key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5884" y="5325371"/>
            <a:ext cx="584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pdf files relating to “python programming” will be listed 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3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Search a specific type of links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21971" y="1454728"/>
            <a:ext cx="428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 doc/</a:t>
            </a:r>
            <a:r>
              <a:rPr lang="en-US" b="1" dirty="0" err="1" smtClean="0"/>
              <a:t>docx</a:t>
            </a:r>
            <a:r>
              <a:rPr lang="en-US" b="1" dirty="0" smtClean="0"/>
              <a:t> files: search for </a:t>
            </a:r>
            <a:r>
              <a:rPr lang="en-US" b="1" dirty="0" err="1" smtClean="0"/>
              <a:t>assingments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83744" y="1886502"/>
            <a:ext cx="731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google web browser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Type in </a:t>
            </a:r>
            <a:r>
              <a:rPr lang="en-US" i="1" dirty="0" err="1" smtClean="0">
                <a:solidFill>
                  <a:srgbClr val="FF0000"/>
                </a:solidFill>
              </a:rPr>
              <a:t>filetype:doc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python </a:t>
            </a:r>
            <a:r>
              <a:rPr lang="en-US" i="1" dirty="0" smtClean="0">
                <a:solidFill>
                  <a:srgbClr val="FF0000"/>
                </a:solidFill>
              </a:rPr>
              <a:t>assignment</a:t>
            </a:r>
            <a:r>
              <a:rPr lang="en-US" dirty="0" smtClean="0"/>
              <a:t> in the search bar, press Enter key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2241" y="5789142"/>
            <a:ext cx="653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doc files related to key words “python assignment” will be listed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41" y="2455338"/>
            <a:ext cx="631595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Search a specific type of links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21971" y="1454728"/>
            <a:ext cx="560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 </a:t>
            </a:r>
            <a:r>
              <a:rPr lang="en-US" b="1" dirty="0" err="1" smtClean="0"/>
              <a:t>ppt</a:t>
            </a:r>
            <a:r>
              <a:rPr lang="en-US" b="1" dirty="0" smtClean="0"/>
              <a:t>/</a:t>
            </a:r>
            <a:r>
              <a:rPr lang="en-US" b="1" dirty="0" err="1" smtClean="0"/>
              <a:t>pptx</a:t>
            </a:r>
            <a:r>
              <a:rPr lang="en-US" b="1" dirty="0" smtClean="0"/>
              <a:t> files: search for lectures and presentations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83744" y="1886502"/>
            <a:ext cx="750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google web browser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Type in </a:t>
            </a:r>
            <a:r>
              <a:rPr lang="en-US" i="1" dirty="0" err="1" smtClean="0">
                <a:solidFill>
                  <a:srgbClr val="FF0000"/>
                </a:solidFill>
              </a:rPr>
              <a:t>filetype:ppt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python </a:t>
            </a:r>
            <a:r>
              <a:rPr lang="en-US" i="1" dirty="0" smtClean="0">
                <a:solidFill>
                  <a:srgbClr val="FF0000"/>
                </a:solidFill>
              </a:rPr>
              <a:t>programming</a:t>
            </a:r>
            <a:r>
              <a:rPr lang="en-US" dirty="0" smtClean="0"/>
              <a:t> in the search bar, press Enter key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2386" y="5703833"/>
            <a:ext cx="579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</a:t>
            </a:r>
            <a:r>
              <a:rPr lang="en-US" i="1" dirty="0" err="1" smtClean="0">
                <a:solidFill>
                  <a:srgbClr val="0070C0"/>
                </a:solidFill>
              </a:rPr>
              <a:t>ppt</a:t>
            </a:r>
            <a:r>
              <a:rPr lang="en-US" i="1" dirty="0" smtClean="0">
                <a:solidFill>
                  <a:srgbClr val="0070C0"/>
                </a:solidFill>
              </a:rPr>
              <a:t> files relating to “python programming” will be listed 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68" y="2511514"/>
            <a:ext cx="5972167" cy="31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3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Search a specific type of links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21971" y="1454728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83744" y="1886502"/>
            <a:ext cx="26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Search “fish” in pdf format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437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Search information within a specific web site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21971" y="1454728"/>
            <a:ext cx="391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Search information at www.reddit.com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83744" y="1886502"/>
            <a:ext cx="644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google web browser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Type in </a:t>
            </a:r>
            <a:r>
              <a:rPr lang="en-US" i="1" dirty="0" err="1" smtClean="0">
                <a:solidFill>
                  <a:srgbClr val="FF0000"/>
                </a:solidFill>
              </a:rPr>
              <a:t>site:reddit.com</a:t>
            </a:r>
            <a:r>
              <a:rPr lang="en-US" i="1" dirty="0" smtClean="0">
                <a:solidFill>
                  <a:srgbClr val="FF0000"/>
                </a:solidFill>
              </a:rPr>
              <a:t> python </a:t>
            </a:r>
            <a:r>
              <a:rPr lang="en-US" dirty="0" smtClean="0"/>
              <a:t>in the search bar, press Enter key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70" y="2560790"/>
            <a:ext cx="6162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437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Search information within a specific web site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221971" y="1454728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83744" y="1886502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Search “</a:t>
            </a:r>
            <a:r>
              <a:rPr lang="en-US" i="1" dirty="0" err="1" smtClean="0">
                <a:solidFill>
                  <a:srgbClr val="FF0000"/>
                </a:solidFill>
              </a:rPr>
              <a:t>fish”at</a:t>
            </a:r>
            <a:r>
              <a:rPr lang="en-US" i="1" dirty="0" smtClean="0">
                <a:solidFill>
                  <a:srgbClr val="FF0000"/>
                </a:solidFill>
              </a:rPr>
              <a:t> www.quora.com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Logical operations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221971" y="1454728"/>
            <a:ext cx="662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 operation, precede the terms you do not want to appear in results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2021" y="1943394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Search “soccer”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8" y="2312727"/>
            <a:ext cx="4667817" cy="33066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81432" y="1943394"/>
            <a:ext cx="21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Search “soccer -FIFA”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32" y="2312726"/>
            <a:ext cx="4875484" cy="23975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81432" y="4820260"/>
            <a:ext cx="474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records related to “FIFA” have been removed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0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189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183369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297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Python Coding for Teenagers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210" y="6293389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Version 0.1, 08.15.2018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27" y="781396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Logical operations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221971" y="1454728"/>
            <a:ext cx="234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|</a:t>
            </a:r>
            <a:r>
              <a:rPr lang="en-US" b="1" dirty="0" smtClean="0"/>
              <a:t> operation, logical 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2021" y="1943394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Search “</a:t>
            </a:r>
            <a:r>
              <a:rPr lang="en-US" i="1" dirty="0" err="1" smtClean="0">
                <a:solidFill>
                  <a:srgbClr val="FF0000"/>
                </a:solidFill>
              </a:rPr>
              <a:t>tahiti</a:t>
            </a:r>
            <a:r>
              <a:rPr lang="en-US" i="1" dirty="0" smtClean="0">
                <a:solidFill>
                  <a:srgbClr val="FF0000"/>
                </a:solidFill>
              </a:rPr>
              <a:t> Hawaii”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1432" y="1943394"/>
            <a:ext cx="24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Search “</a:t>
            </a:r>
            <a:r>
              <a:rPr lang="en-US" i="1" dirty="0" err="1" smtClean="0">
                <a:solidFill>
                  <a:srgbClr val="FF0000"/>
                </a:solidFill>
              </a:rPr>
              <a:t>tahiti</a:t>
            </a:r>
            <a:r>
              <a:rPr lang="en-US" i="1" dirty="0" smtClean="0">
                <a:solidFill>
                  <a:srgbClr val="FF0000"/>
                </a:solidFill>
              </a:rPr>
              <a:t> | Hawaii”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021" y="2432060"/>
            <a:ext cx="3862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links containing both key words are</a:t>
            </a:r>
          </a:p>
          <a:p>
            <a:r>
              <a:rPr lang="en-US" i="1" dirty="0">
                <a:solidFill>
                  <a:srgbClr val="0070C0"/>
                </a:solidFill>
              </a:rPr>
              <a:t>l</a:t>
            </a:r>
            <a:r>
              <a:rPr lang="en-US" i="1" dirty="0" smtClean="0">
                <a:solidFill>
                  <a:srgbClr val="0070C0"/>
                </a:solidFill>
              </a:rPr>
              <a:t>isted on top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1432" y="2427976"/>
            <a:ext cx="332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Search either “</a:t>
            </a:r>
            <a:r>
              <a:rPr lang="en-US" i="1" dirty="0" err="1" smtClean="0">
                <a:solidFill>
                  <a:srgbClr val="0070C0"/>
                </a:solidFill>
              </a:rPr>
              <a:t>tahiti</a:t>
            </a:r>
            <a:r>
              <a:rPr lang="en-US" i="1" dirty="0" smtClean="0">
                <a:solidFill>
                  <a:srgbClr val="0070C0"/>
                </a:solidFill>
              </a:rPr>
              <a:t>” or “Hawaii”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3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Chen</cp:lastModifiedBy>
  <cp:revision>11</cp:revision>
  <dcterms:created xsi:type="dcterms:W3CDTF">2018-08-15T23:37:03Z</dcterms:created>
  <dcterms:modified xsi:type="dcterms:W3CDTF">2018-08-22T16:46:10Z</dcterms:modified>
</cp:coreProperties>
</file>