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sldIdLst>
    <p:sldId id="258" r:id="rId5"/>
    <p:sldId id="267" r:id="rId6"/>
    <p:sldId id="283" r:id="rId7"/>
    <p:sldId id="276" r:id="rId8"/>
    <p:sldId id="280" r:id="rId9"/>
    <p:sldId id="274" r:id="rId10"/>
    <p:sldId id="279" r:id="rId11"/>
    <p:sldId id="277" r:id="rId12"/>
    <p:sldId id="278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11/13/21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11/13/21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6. Access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Access the website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https://[user-name].</a:t>
            </a:r>
            <a:r>
              <a:rPr lang="en-US" sz="2400" b="1" dirty="0" err="1">
                <a:solidFill>
                  <a:srgbClr val="FF0000"/>
                </a:solidFill>
              </a:rPr>
              <a:t>github.io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Update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Update the website</a:t>
            </a:r>
          </a:p>
          <a:p>
            <a:endParaRPr lang="en-US" sz="2400" dirty="0"/>
          </a:p>
          <a:p>
            <a:r>
              <a:rPr lang="en-US" sz="2400" dirty="0"/>
              <a:t># Save the updated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”update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</a:t>
            </a:r>
            <a:r>
              <a:rPr lang="en-US" sz="2400" b="1">
                <a:solidFill>
                  <a:srgbClr val="FF0000"/>
                </a:solidFill>
              </a:rPr>
              <a:t>u origin master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Prerequisites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1222E-ED24-0D46-ABF7-8B23CE12CCD0}"/>
              </a:ext>
            </a:extLst>
          </p:cNvPr>
          <p:cNvSpPr txBox="1"/>
          <p:nvPr/>
        </p:nvSpPr>
        <p:spPr>
          <a:xfrm>
            <a:off x="1710052" y="193709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www.atlassian.com</a:t>
            </a:r>
            <a:r>
              <a:rPr lang="en-US" dirty="0"/>
              <a:t>/git/tutorials/install-git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35B3D-1D1D-7C46-AA9F-667031CD486D}"/>
              </a:ext>
            </a:extLst>
          </p:cNvPr>
          <p:cNvSpPr txBox="1"/>
          <p:nvPr/>
        </p:nvSpPr>
        <p:spPr>
          <a:xfrm>
            <a:off x="1111170" y="140053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Install Git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C3277-2DAC-4748-B1AF-031A120FF3C8}"/>
              </a:ext>
            </a:extLst>
          </p:cNvPr>
          <p:cNvSpPr txBox="1"/>
          <p:nvPr/>
        </p:nvSpPr>
        <p:spPr>
          <a:xfrm>
            <a:off x="1217850" y="2826956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a </a:t>
            </a:r>
            <a:r>
              <a:rPr lang="en-US" b="1" u="sng" dirty="0" err="1"/>
              <a:t>Github</a:t>
            </a:r>
            <a:r>
              <a:rPr lang="en-US" b="1" u="sng" dirty="0"/>
              <a:t> 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B5CA4-3F6D-AD4E-8F35-6CCDDB452579}"/>
              </a:ext>
            </a:extLst>
          </p:cNvPr>
          <p:cNvSpPr txBox="1"/>
          <p:nvPr/>
        </p:nvSpPr>
        <p:spPr>
          <a:xfrm>
            <a:off x="1816732" y="3300274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77E6358-FA2C-C74A-A5B6-57D7CA024209}"/>
              </a:ext>
            </a:extLst>
          </p:cNvPr>
          <p:cNvSpPr/>
          <p:nvPr/>
        </p:nvSpPr>
        <p:spPr>
          <a:xfrm>
            <a:off x="5396627" y="2971660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DB7B6-CC76-D34F-B950-6EBDDAFA4DE9}"/>
              </a:ext>
            </a:extLst>
          </p:cNvPr>
          <p:cNvSpPr txBox="1"/>
          <p:nvPr/>
        </p:nvSpPr>
        <p:spPr>
          <a:xfrm>
            <a:off x="6102882" y="3864197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DA3721-6478-AC4A-9625-540007A3F339}"/>
              </a:ext>
            </a:extLst>
          </p:cNvPr>
          <p:cNvSpPr/>
          <p:nvPr/>
        </p:nvSpPr>
        <p:spPr>
          <a:xfrm>
            <a:off x="2732722" y="1262380"/>
            <a:ext cx="1894497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ssh</a:t>
            </a:r>
            <a:r>
              <a:rPr lang="en-US" dirty="0"/>
              <a:t> 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7B997-6500-6242-98D7-91BBE122A93F}"/>
              </a:ext>
            </a:extLst>
          </p:cNvPr>
          <p:cNvSpPr txBox="1"/>
          <p:nvPr/>
        </p:nvSpPr>
        <p:spPr>
          <a:xfrm>
            <a:off x="2967606" y="22322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2A4FEA-41E6-BB46-A73B-D85589D2243B}"/>
              </a:ext>
            </a:extLst>
          </p:cNvPr>
          <p:cNvSpPr/>
          <p:nvPr/>
        </p:nvSpPr>
        <p:spPr>
          <a:xfrm>
            <a:off x="5396628" y="1262380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public key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6F61F-AA2A-B345-85BA-9FD4D2A7FB49}"/>
              </a:ext>
            </a:extLst>
          </p:cNvPr>
          <p:cNvSpPr txBox="1"/>
          <p:nvPr/>
        </p:nvSpPr>
        <p:spPr>
          <a:xfrm>
            <a:off x="6037753" y="221384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Github</a:t>
            </a:r>
            <a:endParaRPr lang="en-US" b="1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4F49C6E-F6B8-3549-918F-7EFBA4111335}"/>
              </a:ext>
            </a:extLst>
          </p:cNvPr>
          <p:cNvSpPr/>
          <p:nvPr/>
        </p:nvSpPr>
        <p:spPr>
          <a:xfrm>
            <a:off x="8494122" y="1262380"/>
            <a:ext cx="2149220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private key to </a:t>
            </a:r>
            <a:r>
              <a:rPr lang="en-US" dirty="0" err="1"/>
              <a:t>ssh</a:t>
            </a:r>
            <a:r>
              <a:rPr lang="en-US" dirty="0"/>
              <a:t>-agent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6060D-B13F-D342-A939-0A6B176A8D60}"/>
              </a:ext>
            </a:extLst>
          </p:cNvPr>
          <p:cNvSpPr txBox="1"/>
          <p:nvPr/>
        </p:nvSpPr>
        <p:spPr>
          <a:xfrm>
            <a:off x="9094593" y="221033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FEEDABC-7164-7146-8451-91ED0B38BDA9}"/>
              </a:ext>
            </a:extLst>
          </p:cNvPr>
          <p:cNvSpPr/>
          <p:nvPr/>
        </p:nvSpPr>
        <p:spPr>
          <a:xfrm>
            <a:off x="2812250" y="2971660"/>
            <a:ext cx="1814970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git system to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F49EAD-9205-0A43-846A-F6AD221F261A}"/>
              </a:ext>
            </a:extLst>
          </p:cNvPr>
          <p:cNvSpPr txBox="1"/>
          <p:nvPr/>
        </p:nvSpPr>
        <p:spPr>
          <a:xfrm>
            <a:off x="3124879" y="388711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CB3ED4-B684-3349-8445-1359F5FECAAE}"/>
              </a:ext>
            </a:extLst>
          </p:cNvPr>
          <p:cNvSpPr/>
          <p:nvPr/>
        </p:nvSpPr>
        <p:spPr>
          <a:xfrm>
            <a:off x="8622651" y="2967637"/>
            <a:ext cx="2018515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repository URL to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E7949C-4EB6-624F-B6E2-603DE61EF2B1}"/>
              </a:ext>
            </a:extLst>
          </p:cNvPr>
          <p:cNvSpPr txBox="1"/>
          <p:nvPr/>
        </p:nvSpPr>
        <p:spPr>
          <a:xfrm>
            <a:off x="9224408" y="3887116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F1568BA-806B-3B42-B1BD-34ABC47BB943}"/>
              </a:ext>
            </a:extLst>
          </p:cNvPr>
          <p:cNvSpPr/>
          <p:nvPr/>
        </p:nvSpPr>
        <p:spPr>
          <a:xfrm>
            <a:off x="2732723" y="5395189"/>
            <a:ext cx="1894496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Commit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0AB2FA6-22BA-F341-80B8-5FFC85D2B539}"/>
              </a:ext>
            </a:extLst>
          </p:cNvPr>
          <p:cNvSpPr/>
          <p:nvPr/>
        </p:nvSpPr>
        <p:spPr>
          <a:xfrm>
            <a:off x="5396627" y="5395189"/>
            <a:ext cx="2189873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project to repository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318636-343D-0742-9C18-B8274668F4B3}"/>
              </a:ext>
            </a:extLst>
          </p:cNvPr>
          <p:cNvSpPr txBox="1"/>
          <p:nvPr/>
        </p:nvSpPr>
        <p:spPr>
          <a:xfrm>
            <a:off x="3291484" y="6343145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E251D5-354B-AF41-96E8-28C01D7B3E85}"/>
              </a:ext>
            </a:extLst>
          </p:cNvPr>
          <p:cNvSpPr txBox="1"/>
          <p:nvPr/>
        </p:nvSpPr>
        <p:spPr>
          <a:xfrm>
            <a:off x="6230300" y="6343145"/>
            <a:ext cx="11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F54E05-AE2A-7848-BA8A-82967D2EECCF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627219" y="1690643"/>
            <a:ext cx="769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254D3E-9131-4B4F-A84F-09637044703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586501" y="1690643"/>
            <a:ext cx="907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281964-184D-954B-AF6B-9F5F07DC6504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4627220" y="3399923"/>
            <a:ext cx="7694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EC76B1-0577-FF43-A4E9-18AF11F4AF20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V="1">
            <a:off x="7586500" y="3395900"/>
            <a:ext cx="1036151" cy="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01EA71-7482-384D-BF0E-79A9DE7268A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627219" y="5823452"/>
            <a:ext cx="769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913AD59-ECC7-464F-98B1-713E3C059B95}"/>
              </a:ext>
            </a:extLst>
          </p:cNvPr>
          <p:cNvSpPr/>
          <p:nvPr/>
        </p:nvSpPr>
        <p:spPr>
          <a:xfrm>
            <a:off x="2424199" y="1060627"/>
            <a:ext cx="8489570" cy="38659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12189-1454-CE4A-8D5B-0C0120E578C9}"/>
              </a:ext>
            </a:extLst>
          </p:cNvPr>
          <p:cNvSpPr/>
          <p:nvPr/>
        </p:nvSpPr>
        <p:spPr>
          <a:xfrm>
            <a:off x="2422136" y="5257803"/>
            <a:ext cx="8489570" cy="14533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B1E331-A006-534C-8231-DF6914C5FF19}"/>
              </a:ext>
            </a:extLst>
          </p:cNvPr>
          <p:cNvSpPr txBox="1"/>
          <p:nvPr/>
        </p:nvSpPr>
        <p:spPr>
          <a:xfrm>
            <a:off x="975360" y="2579668"/>
            <a:ext cx="121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One 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DF8C9A-C1E5-9345-BE29-3374C9680D7D}"/>
              </a:ext>
            </a:extLst>
          </p:cNvPr>
          <p:cNvSpPr txBox="1"/>
          <p:nvPr/>
        </p:nvSpPr>
        <p:spPr>
          <a:xfrm>
            <a:off x="975360" y="56151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01130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1. Add SSH Key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74333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Create </a:t>
            </a:r>
            <a:r>
              <a:rPr lang="en-US" sz="2400" dirty="0" err="1"/>
              <a:t>ssh</a:t>
            </a:r>
            <a:r>
              <a:rPr lang="en-US" sz="2400" dirty="0"/>
              <a:t> keys</a:t>
            </a:r>
          </a:p>
          <a:p>
            <a:r>
              <a:rPr lang="en-US" sz="2400" dirty="0"/>
              <a:t># private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</a:t>
            </a:r>
            <a:endParaRPr lang="en-US" sz="2400" dirty="0"/>
          </a:p>
          <a:p>
            <a:r>
              <a:rPr lang="en-US" sz="2400" dirty="0"/>
              <a:t># public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id_rsa.pub</a:t>
            </a:r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-keygen -t </a:t>
            </a:r>
            <a:r>
              <a:rPr lang="en-US" sz="2400" b="1" dirty="0" err="1">
                <a:solidFill>
                  <a:srgbClr val="FF0000"/>
                </a:solidFill>
              </a:rPr>
              <a:t>rsa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# Add private key to </a:t>
            </a:r>
            <a:r>
              <a:rPr lang="en-US" sz="2400" dirty="0" err="1"/>
              <a:t>ssh</a:t>
            </a:r>
            <a:r>
              <a:rPr lang="en-US" sz="2400" dirty="0"/>
              <a:t>-agent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-add ~/.</a:t>
            </a:r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b="1" dirty="0" err="1">
                <a:solidFill>
                  <a:srgbClr val="FF0000"/>
                </a:solidFill>
              </a:rPr>
              <a:t>id_rsa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0CA6-AF51-2744-A8CA-0ECB7845AB7F}"/>
              </a:ext>
            </a:extLst>
          </p:cNvPr>
          <p:cNvSpPr txBox="1"/>
          <p:nvPr/>
        </p:nvSpPr>
        <p:spPr>
          <a:xfrm>
            <a:off x="6557058" y="616404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lin-chen-langley.github.io</a:t>
            </a:r>
            <a:r>
              <a:rPr lang="en-US" dirty="0"/>
              <a:t>/Git/</a:t>
            </a:r>
            <a:r>
              <a:rPr lang="en-US" dirty="0" err="1"/>
              <a:t>ssh.htm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2. Add SSH Key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4E9A05-7731-D34C-B8C4-84CB5F30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231900"/>
            <a:ext cx="8168640" cy="45503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3D8388-3F6A-4648-B978-FA3F09952EC1}"/>
              </a:ext>
            </a:extLst>
          </p:cNvPr>
          <p:cNvSpPr/>
          <p:nvPr/>
        </p:nvSpPr>
        <p:spPr>
          <a:xfrm>
            <a:off x="1828799" y="506965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F62FF-B24A-544E-8FC3-DD2E214D1361}"/>
              </a:ext>
            </a:extLst>
          </p:cNvPr>
          <p:cNvSpPr/>
          <p:nvPr/>
        </p:nvSpPr>
        <p:spPr>
          <a:xfrm>
            <a:off x="7848599" y="170161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C55D1-4802-2A4F-B8BF-AD5879D112CF}"/>
              </a:ext>
            </a:extLst>
          </p:cNvPr>
          <p:cNvSpPr txBox="1"/>
          <p:nvPr/>
        </p:nvSpPr>
        <p:spPr>
          <a:xfrm>
            <a:off x="1722120" y="5917643"/>
            <a:ext cx="8362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/authentication/connecting-to-</a:t>
            </a:r>
            <a:r>
              <a:rPr lang="en-US" dirty="0" err="1"/>
              <a:t>github</a:t>
            </a:r>
            <a:r>
              <a:rPr lang="en-US" dirty="0"/>
              <a:t>-with-</a:t>
            </a:r>
            <a:r>
              <a:rPr lang="en-US" dirty="0" err="1"/>
              <a:t>ssh</a:t>
            </a:r>
            <a:r>
              <a:rPr lang="en-US" dirty="0"/>
              <a:t>/adding-a-new-</a:t>
            </a:r>
            <a:r>
              <a:rPr lang="en-US" dirty="0" err="1"/>
              <a:t>ssh</a:t>
            </a:r>
            <a:r>
              <a:rPr lang="en-US" dirty="0"/>
              <a:t>-key-to-your-</a:t>
            </a:r>
            <a:r>
              <a:rPr lang="en-US" dirty="0" err="1"/>
              <a:t>github</a:t>
            </a:r>
            <a:r>
              <a:rPr lang="en-US" dirty="0"/>
              <a:t>-account</a:t>
            </a:r>
          </a:p>
        </p:txBody>
      </p:sp>
    </p:spTree>
    <p:extLst>
      <p:ext uri="{BB962C8B-B14F-4D97-AF65-F5344CB8AC3E}">
        <p14:creationId xmlns:p14="http://schemas.microsoft.com/office/powerpoint/2010/main" val="39916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C3B1C0-B387-8D4A-B286-8A5FA23F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31" y="1680210"/>
            <a:ext cx="4711700" cy="39243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a repository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A369E-47E4-A441-AFB7-EC22303E30B2}"/>
              </a:ext>
            </a:extLst>
          </p:cNvPr>
          <p:cNvSpPr/>
          <p:nvPr/>
        </p:nvSpPr>
        <p:spPr>
          <a:xfrm>
            <a:off x="5043400" y="2255520"/>
            <a:ext cx="2454679" cy="5486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4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a repository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93CE13-FB73-944B-9114-3A1E8FEA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026920"/>
            <a:ext cx="9779000" cy="356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70640-DB8E-2040-941D-B32006B77A4C}"/>
              </a:ext>
            </a:extLst>
          </p:cNvPr>
          <p:cNvSpPr txBox="1"/>
          <p:nvPr/>
        </p:nvSpPr>
        <p:spPr>
          <a:xfrm>
            <a:off x="3712326" y="1444744"/>
            <a:ext cx="647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Repository </a:t>
            </a:r>
            <a:r>
              <a:rPr lang="en-US" sz="1800" b="1" i="1" dirty="0" err="1">
                <a:solidFill>
                  <a:srgbClr val="FF0000"/>
                </a:solidFill>
              </a:rPr>
              <a:t>namne</a:t>
            </a:r>
            <a:r>
              <a:rPr lang="en-US" sz="1800" b="1" i="1" dirty="0">
                <a:solidFill>
                  <a:srgbClr val="FF0000"/>
                </a:solidFill>
              </a:rPr>
              <a:t> should be </a:t>
            </a:r>
            <a:r>
              <a:rPr lang="en-US" b="1" i="1" dirty="0">
                <a:solidFill>
                  <a:srgbClr val="FF0000"/>
                </a:solidFill>
              </a:rPr>
              <a:t>[username].</a:t>
            </a:r>
            <a:r>
              <a:rPr lang="en-US" b="1" i="1" dirty="0" err="1">
                <a:solidFill>
                  <a:srgbClr val="FF0000"/>
                </a:solidFill>
              </a:rPr>
              <a:t>github.io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7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0" y="-88900"/>
            <a:ext cx="1138497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4. Create Git System for the project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Enter the project directory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cd my-project/ </a:t>
            </a:r>
          </a:p>
          <a:p>
            <a:endParaRPr lang="en-US" sz="2400" dirty="0"/>
          </a:p>
          <a:p>
            <a:r>
              <a:rPr lang="en-US" sz="2400" dirty="0"/>
              <a:t># Create a git system for the project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</a:t>
            </a:r>
            <a:r>
              <a:rPr lang="en-US" sz="2400" b="1" dirty="0" err="1">
                <a:solidFill>
                  <a:srgbClr val="FF0000"/>
                </a:solidFill>
              </a:rPr>
              <a:t>init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dirty="0"/>
              <a:t># Add the repository URL to git system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remote add origin </a:t>
            </a:r>
            <a:r>
              <a:rPr lang="en-US" sz="2400" b="1" dirty="0" err="1">
                <a:solidFill>
                  <a:srgbClr val="FF0000"/>
                </a:solidFill>
              </a:rPr>
              <a:t>git@github.com</a:t>
            </a:r>
            <a:r>
              <a:rPr lang="en-US" sz="2400" b="1" dirty="0">
                <a:solidFill>
                  <a:srgbClr val="FF0000"/>
                </a:solidFill>
              </a:rPr>
              <a:t>:[user-name]/[user-name].git</a:t>
            </a:r>
          </a:p>
        </p:txBody>
      </p:sp>
    </p:spTree>
    <p:extLst>
      <p:ext uri="{BB962C8B-B14F-4D97-AF65-F5344CB8AC3E}">
        <p14:creationId xmlns:p14="http://schemas.microsoft.com/office/powerpoint/2010/main" val="346232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5. Push Code to Repository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Save a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"first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4070900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24F515-356D-4532-BE08-F6D7771916F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340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Trebuchet MS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2021-11-13T20:37:10Z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