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8" r:id="rId5"/>
    <p:sldId id="267" r:id="rId6"/>
    <p:sldId id="283" r:id="rId7"/>
    <p:sldId id="276" r:id="rId8"/>
    <p:sldId id="280" r:id="rId9"/>
    <p:sldId id="274" r:id="rId10"/>
    <p:sldId id="279" r:id="rId11"/>
    <p:sldId id="277" r:id="rId12"/>
    <p:sldId id="278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6.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7E6358-FA2C-C74A-A5B6-57D7CA024209}"/>
              </a:ext>
            </a:extLst>
          </p:cNvPr>
          <p:cNvSpPr/>
          <p:nvPr/>
        </p:nvSpPr>
        <p:spPr>
          <a:xfrm>
            <a:off x="5396627" y="297166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B7B6-CC76-D34F-B950-6EBDDAFA4DE9}"/>
              </a:ext>
            </a:extLst>
          </p:cNvPr>
          <p:cNvSpPr txBox="1"/>
          <p:nvPr/>
        </p:nvSpPr>
        <p:spPr>
          <a:xfrm>
            <a:off x="6102882" y="3864197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DA3721-6478-AC4A-9625-540007A3F339}"/>
              </a:ext>
            </a:extLst>
          </p:cNvPr>
          <p:cNvSpPr/>
          <p:nvPr/>
        </p:nvSpPr>
        <p:spPr>
          <a:xfrm>
            <a:off x="2732722" y="1262380"/>
            <a:ext cx="189449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7B997-6500-6242-98D7-91BBE122A93F}"/>
              </a:ext>
            </a:extLst>
          </p:cNvPr>
          <p:cNvSpPr txBox="1"/>
          <p:nvPr/>
        </p:nvSpPr>
        <p:spPr>
          <a:xfrm>
            <a:off x="2967606" y="22322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2A4FEA-41E6-BB46-A73B-D85589D2243B}"/>
              </a:ext>
            </a:extLst>
          </p:cNvPr>
          <p:cNvSpPr/>
          <p:nvPr/>
        </p:nvSpPr>
        <p:spPr>
          <a:xfrm>
            <a:off x="5396628" y="126238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public key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6F61F-AA2A-B345-85BA-9FD4D2A7FB49}"/>
              </a:ext>
            </a:extLst>
          </p:cNvPr>
          <p:cNvSpPr txBox="1"/>
          <p:nvPr/>
        </p:nvSpPr>
        <p:spPr>
          <a:xfrm>
            <a:off x="6037753" y="22138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F49C6E-F6B8-3549-918F-7EFBA4111335}"/>
              </a:ext>
            </a:extLst>
          </p:cNvPr>
          <p:cNvSpPr/>
          <p:nvPr/>
        </p:nvSpPr>
        <p:spPr>
          <a:xfrm>
            <a:off x="8494122" y="1262380"/>
            <a:ext cx="214922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private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6060D-B13F-D342-A939-0A6B176A8D60}"/>
              </a:ext>
            </a:extLst>
          </p:cNvPr>
          <p:cNvSpPr txBox="1"/>
          <p:nvPr/>
        </p:nvSpPr>
        <p:spPr>
          <a:xfrm>
            <a:off x="9094593" y="221033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FEEDABC-7164-7146-8451-91ED0B38BDA9}"/>
              </a:ext>
            </a:extLst>
          </p:cNvPr>
          <p:cNvSpPr/>
          <p:nvPr/>
        </p:nvSpPr>
        <p:spPr>
          <a:xfrm>
            <a:off x="2812250" y="2971660"/>
            <a:ext cx="181497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git system to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49EAD-9205-0A43-846A-F6AD221F261A}"/>
              </a:ext>
            </a:extLst>
          </p:cNvPr>
          <p:cNvSpPr txBox="1"/>
          <p:nvPr/>
        </p:nvSpPr>
        <p:spPr>
          <a:xfrm>
            <a:off x="3124879" y="38871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CB3ED4-B684-3349-8445-1359F5FECAAE}"/>
              </a:ext>
            </a:extLst>
          </p:cNvPr>
          <p:cNvSpPr/>
          <p:nvPr/>
        </p:nvSpPr>
        <p:spPr>
          <a:xfrm>
            <a:off x="8622651" y="2967637"/>
            <a:ext cx="2018515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repository URL to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7949C-4EB6-624F-B6E2-603DE61EF2B1}"/>
              </a:ext>
            </a:extLst>
          </p:cNvPr>
          <p:cNvSpPr txBox="1"/>
          <p:nvPr/>
        </p:nvSpPr>
        <p:spPr>
          <a:xfrm>
            <a:off x="9224408" y="3887116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1568BA-806B-3B42-B1BD-34ABC47BB943}"/>
              </a:ext>
            </a:extLst>
          </p:cNvPr>
          <p:cNvSpPr/>
          <p:nvPr/>
        </p:nvSpPr>
        <p:spPr>
          <a:xfrm>
            <a:off x="2732723" y="5395189"/>
            <a:ext cx="1894496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Commit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AB2FA6-22BA-F341-80B8-5FFC85D2B539}"/>
              </a:ext>
            </a:extLst>
          </p:cNvPr>
          <p:cNvSpPr/>
          <p:nvPr/>
        </p:nvSpPr>
        <p:spPr>
          <a:xfrm>
            <a:off x="5396627" y="5395189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project to repository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18636-343D-0742-9C18-B8274668F4B3}"/>
              </a:ext>
            </a:extLst>
          </p:cNvPr>
          <p:cNvSpPr txBox="1"/>
          <p:nvPr/>
        </p:nvSpPr>
        <p:spPr>
          <a:xfrm>
            <a:off x="3291484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251D5-354B-AF41-96E8-28C01D7B3E85}"/>
              </a:ext>
            </a:extLst>
          </p:cNvPr>
          <p:cNvSpPr txBox="1"/>
          <p:nvPr/>
        </p:nvSpPr>
        <p:spPr>
          <a:xfrm>
            <a:off x="6230300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54E05-AE2A-7848-BA8A-82967D2EECC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627219" y="1690643"/>
            <a:ext cx="769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54D3E-9131-4B4F-A84F-09637044703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586501" y="1690643"/>
            <a:ext cx="90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281964-184D-954B-AF6B-9F5F07DC6504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4627220" y="3399923"/>
            <a:ext cx="7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EC76B1-0577-FF43-A4E9-18AF11F4AF2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7586500" y="3395900"/>
            <a:ext cx="1036151" cy="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1EA71-7482-384D-BF0E-79A9DE7268A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7219" y="5823452"/>
            <a:ext cx="76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913AD59-ECC7-464F-98B1-713E3C059B95}"/>
              </a:ext>
            </a:extLst>
          </p:cNvPr>
          <p:cNvSpPr/>
          <p:nvPr/>
        </p:nvSpPr>
        <p:spPr>
          <a:xfrm>
            <a:off x="2424199" y="1060627"/>
            <a:ext cx="8489570" cy="38659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12189-1454-CE4A-8D5B-0C0120E578C9}"/>
              </a:ext>
            </a:extLst>
          </p:cNvPr>
          <p:cNvSpPr/>
          <p:nvPr/>
        </p:nvSpPr>
        <p:spPr>
          <a:xfrm>
            <a:off x="2422136" y="5257803"/>
            <a:ext cx="8489570" cy="14533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B1E331-A006-534C-8231-DF6914C5FF19}"/>
              </a:ext>
            </a:extLst>
          </p:cNvPr>
          <p:cNvSpPr txBox="1"/>
          <p:nvPr/>
        </p:nvSpPr>
        <p:spPr>
          <a:xfrm>
            <a:off x="975360" y="2579668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One 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F8C9A-C1E5-9345-BE29-3374C9680D7D}"/>
              </a:ext>
            </a:extLst>
          </p:cNvPr>
          <p:cNvSpPr txBox="1"/>
          <p:nvPr/>
        </p:nvSpPr>
        <p:spPr>
          <a:xfrm>
            <a:off x="975360" y="5615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113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Add SSH Key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Add private key to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-add ~/.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id_rsa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0CA6-AF51-2744-A8CA-0ECB7845AB7F}"/>
              </a:ext>
            </a:extLst>
          </p:cNvPr>
          <p:cNvSpPr txBox="1"/>
          <p:nvPr/>
        </p:nvSpPr>
        <p:spPr>
          <a:xfrm>
            <a:off x="6557058" y="616404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/Git/</a:t>
            </a:r>
            <a:r>
              <a:rPr lang="en-US" dirty="0" err="1"/>
              <a:t>ssh.htm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0" y="-88900"/>
            <a:ext cx="1138497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Create Git System for the project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Push Code to Repository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340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2021-11-13T20:29:50Z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