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73" r:id="rId24"/>
    <p:sldId id="479" r:id="rId25"/>
    <p:sldId id="404" r:id="rId26"/>
    <p:sldId id="304" r:id="rId27"/>
    <p:sldId id="302" r:id="rId28"/>
    <p:sldId id="296" r:id="rId29"/>
    <p:sldId id="306" r:id="rId30"/>
    <p:sldId id="308" r:id="rId31"/>
    <p:sldId id="405" r:id="rId32"/>
    <p:sldId id="406" r:id="rId33"/>
    <p:sldId id="408" r:id="rId34"/>
    <p:sldId id="466" r:id="rId35"/>
    <p:sldId id="319" r:id="rId36"/>
    <p:sldId id="482" r:id="rId37"/>
    <p:sldId id="409" r:id="rId38"/>
    <p:sldId id="475" r:id="rId39"/>
    <p:sldId id="410" r:id="rId40"/>
    <p:sldId id="467" r:id="rId41"/>
    <p:sldId id="327" r:id="rId42"/>
    <p:sldId id="335" r:id="rId43"/>
    <p:sldId id="353" r:id="rId44"/>
    <p:sldId id="415" r:id="rId45"/>
    <p:sldId id="477" r:id="rId46"/>
    <p:sldId id="420" r:id="rId47"/>
    <p:sldId id="417" r:id="rId48"/>
    <p:sldId id="421" r:id="rId49"/>
    <p:sldId id="422" r:id="rId50"/>
    <p:sldId id="478" r:id="rId51"/>
    <p:sldId id="423" r:id="rId52"/>
    <p:sldId id="418" r:id="rId53"/>
    <p:sldId id="339" r:id="rId54"/>
    <p:sldId id="427" r:id="rId55"/>
    <p:sldId id="429" r:id="rId56"/>
    <p:sldId id="428" r:id="rId57"/>
    <p:sldId id="430" r:id="rId58"/>
    <p:sldId id="431" r:id="rId59"/>
    <p:sldId id="432" r:id="rId60"/>
    <p:sldId id="355" r:id="rId61"/>
    <p:sldId id="342" r:id="rId62"/>
    <p:sldId id="436" r:id="rId63"/>
    <p:sldId id="437" r:id="rId64"/>
    <p:sldId id="442" r:id="rId65"/>
    <p:sldId id="447" r:id="rId66"/>
    <p:sldId id="443" r:id="rId67"/>
    <p:sldId id="441" r:id="rId68"/>
    <p:sldId id="448" r:id="rId69"/>
    <p:sldId id="450" r:id="rId70"/>
    <p:sldId id="451" r:id="rId71"/>
    <p:sldId id="357" r:id="rId72"/>
    <p:sldId id="452" r:id="rId73"/>
    <p:sldId id="453" r:id="rId74"/>
    <p:sldId id="454" r:id="rId75"/>
    <p:sldId id="456" r:id="rId76"/>
    <p:sldId id="468" r:id="rId77"/>
    <p:sldId id="480" r:id="rId78"/>
    <p:sldId id="481" r:id="rId79"/>
    <p:sldId id="469" r:id="rId80"/>
    <p:sldId id="455" r:id="rId81"/>
    <p:sldId id="457" r:id="rId82"/>
    <p:sldId id="458" r:id="rId83"/>
    <p:sldId id="463" r:id="rId84"/>
    <p:sldId id="465" r:id="rId85"/>
    <p:sldId id="460" r:id="rId86"/>
    <p:sldId id="434" r:id="rId87"/>
    <p:sldId id="46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0724F-5D33-FC48-80B7-89CFFB601FB8}" v="7" dt="2020-10-27T16:19:16.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76"/>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550724F-5D33-FC48-80B7-89CFFB601FB8}"/>
    <pc:docChg chg="undo custSel addSld delSld modSld sldOrd">
      <pc:chgData name="Lin  Chen" userId="5b8d33d8-9b1a-4612-8f39-9bee1ddd9437" providerId="ADAL" clId="{0550724F-5D33-FC48-80B7-89CFFB601FB8}" dt="2020-10-27T16:41:48.747" v="396" actId="207"/>
      <pc:docMkLst>
        <pc:docMk/>
      </pc:docMkLst>
      <pc:sldChg chg="modSp mod">
        <pc:chgData name="Lin  Chen" userId="5b8d33d8-9b1a-4612-8f39-9bee1ddd9437" providerId="ADAL" clId="{0550724F-5D33-FC48-80B7-89CFFB601FB8}" dt="2020-10-27T15:33:51.625" v="77" actId="20577"/>
        <pc:sldMkLst>
          <pc:docMk/>
          <pc:sldMk cId="0" sldId="302"/>
        </pc:sldMkLst>
        <pc:spChg chg="mod">
          <ac:chgData name="Lin  Chen" userId="5b8d33d8-9b1a-4612-8f39-9bee1ddd9437" providerId="ADAL" clId="{0550724F-5D33-FC48-80B7-89CFFB601FB8}" dt="2020-10-27T15:33:51.625" v="77" actId="20577"/>
          <ac:spMkLst>
            <pc:docMk/>
            <pc:sldMk cId="0" sldId="302"/>
            <ac:spMk id="3" creationId="{00000000-0000-0000-0000-000000000000}"/>
          </ac:spMkLst>
        </pc:spChg>
      </pc:sldChg>
      <pc:sldChg chg="ord">
        <pc:chgData name="Lin  Chen" userId="5b8d33d8-9b1a-4612-8f39-9bee1ddd9437" providerId="ADAL" clId="{0550724F-5D33-FC48-80B7-89CFFB601FB8}" dt="2020-10-27T15:41:04.540" v="152" actId="20578"/>
        <pc:sldMkLst>
          <pc:docMk/>
          <pc:sldMk cId="0" sldId="304"/>
        </pc:sldMkLst>
      </pc:sldChg>
      <pc:sldChg chg="modSp mod">
        <pc:chgData name="Lin  Chen" userId="5b8d33d8-9b1a-4612-8f39-9bee1ddd9437" providerId="ADAL" clId="{0550724F-5D33-FC48-80B7-89CFFB601FB8}" dt="2020-10-27T15:42:11.482" v="155" actId="207"/>
        <pc:sldMkLst>
          <pc:docMk/>
          <pc:sldMk cId="0" sldId="306"/>
        </pc:sldMkLst>
        <pc:spChg chg="mod">
          <ac:chgData name="Lin  Chen" userId="5b8d33d8-9b1a-4612-8f39-9bee1ddd9437" providerId="ADAL" clId="{0550724F-5D33-FC48-80B7-89CFFB601FB8}" dt="2020-10-27T15:42:11.482" v="155" actId="207"/>
          <ac:spMkLst>
            <pc:docMk/>
            <pc:sldMk cId="0" sldId="306"/>
            <ac:spMk id="3" creationId="{00000000-0000-0000-0000-000000000000}"/>
          </ac:spMkLst>
        </pc:spChg>
      </pc:sldChg>
      <pc:sldChg chg="delSp modSp add del mod">
        <pc:chgData name="Lin  Chen" userId="5b8d33d8-9b1a-4612-8f39-9bee1ddd9437" providerId="ADAL" clId="{0550724F-5D33-FC48-80B7-89CFFB601FB8}" dt="2020-10-27T16:20:27.913" v="386" actId="113"/>
        <pc:sldMkLst>
          <pc:docMk/>
          <pc:sldMk cId="0" sldId="319"/>
        </pc:sldMkLst>
        <pc:spChg chg="mod">
          <ac:chgData name="Lin  Chen" userId="5b8d33d8-9b1a-4612-8f39-9bee1ddd9437" providerId="ADAL" clId="{0550724F-5D33-FC48-80B7-89CFFB601FB8}" dt="2020-10-27T16:20:27.913" v="386" actId="113"/>
          <ac:spMkLst>
            <pc:docMk/>
            <pc:sldMk cId="0" sldId="319"/>
            <ac:spMk id="3" creationId="{00000000-0000-0000-0000-000000000000}"/>
          </ac:spMkLst>
        </pc:spChg>
        <pc:spChg chg="del">
          <ac:chgData name="Lin  Chen" userId="5b8d33d8-9b1a-4612-8f39-9bee1ddd9437" providerId="ADAL" clId="{0550724F-5D33-FC48-80B7-89CFFB601FB8}" dt="2020-10-27T16:19:25.247" v="167" actId="478"/>
          <ac:spMkLst>
            <pc:docMk/>
            <pc:sldMk cId="0" sldId="319"/>
            <ac:spMk id="6" creationId="{00000000-0000-0000-0000-000000000000}"/>
          </ac:spMkLst>
        </pc:spChg>
        <pc:spChg chg="del">
          <ac:chgData name="Lin  Chen" userId="5b8d33d8-9b1a-4612-8f39-9bee1ddd9437" providerId="ADAL" clId="{0550724F-5D33-FC48-80B7-89CFFB601FB8}" dt="2020-10-27T16:19:25.247" v="167" actId="478"/>
          <ac:spMkLst>
            <pc:docMk/>
            <pc:sldMk cId="0" sldId="319"/>
            <ac:spMk id="7" creationId="{00000000-0000-0000-0000-000000000000}"/>
          </ac:spMkLst>
        </pc:spChg>
        <pc:spChg chg="del">
          <ac:chgData name="Lin  Chen" userId="5b8d33d8-9b1a-4612-8f39-9bee1ddd9437" providerId="ADAL" clId="{0550724F-5D33-FC48-80B7-89CFFB601FB8}" dt="2020-10-27T16:19:25.247" v="167" actId="478"/>
          <ac:spMkLst>
            <pc:docMk/>
            <pc:sldMk cId="0" sldId="319"/>
            <ac:spMk id="8" creationId="{00000000-0000-0000-0000-000000000000}"/>
          </ac:spMkLst>
        </pc:spChg>
        <pc:spChg chg="del">
          <ac:chgData name="Lin  Chen" userId="5b8d33d8-9b1a-4612-8f39-9bee1ddd9437" providerId="ADAL" clId="{0550724F-5D33-FC48-80B7-89CFFB601FB8}" dt="2020-10-27T16:19:25.247" v="167" actId="478"/>
          <ac:spMkLst>
            <pc:docMk/>
            <pc:sldMk cId="0" sldId="319"/>
            <ac:spMk id="9" creationId="{00000000-0000-0000-0000-000000000000}"/>
          </ac:spMkLst>
        </pc:spChg>
        <pc:spChg chg="del">
          <ac:chgData name="Lin  Chen" userId="5b8d33d8-9b1a-4612-8f39-9bee1ddd9437" providerId="ADAL" clId="{0550724F-5D33-FC48-80B7-89CFFB601FB8}" dt="2020-10-27T16:19:25.247" v="167" actId="478"/>
          <ac:spMkLst>
            <pc:docMk/>
            <pc:sldMk cId="0" sldId="319"/>
            <ac:spMk id="10" creationId="{00000000-0000-0000-0000-000000000000}"/>
          </ac:spMkLst>
        </pc:spChg>
        <pc:spChg chg="del">
          <ac:chgData name="Lin  Chen" userId="5b8d33d8-9b1a-4612-8f39-9bee1ddd9437" providerId="ADAL" clId="{0550724F-5D33-FC48-80B7-89CFFB601FB8}" dt="2020-10-27T16:19:25.247" v="167" actId="478"/>
          <ac:spMkLst>
            <pc:docMk/>
            <pc:sldMk cId="0" sldId="319"/>
            <ac:spMk id="11" creationId="{00000000-0000-0000-0000-000000000000}"/>
          </ac:spMkLst>
        </pc:spChg>
        <pc:spChg chg="del">
          <ac:chgData name="Lin  Chen" userId="5b8d33d8-9b1a-4612-8f39-9bee1ddd9437" providerId="ADAL" clId="{0550724F-5D33-FC48-80B7-89CFFB601FB8}" dt="2020-10-27T16:19:25.247" v="167" actId="478"/>
          <ac:spMkLst>
            <pc:docMk/>
            <pc:sldMk cId="0" sldId="319"/>
            <ac:spMk id="12" creationId="{00000000-0000-0000-0000-000000000000}"/>
          </ac:spMkLst>
        </pc:spChg>
        <pc:spChg chg="del">
          <ac:chgData name="Lin  Chen" userId="5b8d33d8-9b1a-4612-8f39-9bee1ddd9437" providerId="ADAL" clId="{0550724F-5D33-FC48-80B7-89CFFB601FB8}" dt="2020-10-27T16:19:25.247" v="167" actId="478"/>
          <ac:spMkLst>
            <pc:docMk/>
            <pc:sldMk cId="0" sldId="319"/>
            <ac:spMk id="13" creationId="{00000000-0000-0000-0000-000000000000}"/>
          </ac:spMkLst>
        </pc:spChg>
        <pc:spChg chg="del">
          <ac:chgData name="Lin  Chen" userId="5b8d33d8-9b1a-4612-8f39-9bee1ddd9437" providerId="ADAL" clId="{0550724F-5D33-FC48-80B7-89CFFB601FB8}" dt="2020-10-27T16:19:25.247" v="167" actId="478"/>
          <ac:spMkLst>
            <pc:docMk/>
            <pc:sldMk cId="0" sldId="319"/>
            <ac:spMk id="14" creationId="{00000000-0000-0000-0000-000000000000}"/>
          </ac:spMkLst>
        </pc:spChg>
        <pc:picChg chg="del">
          <ac:chgData name="Lin  Chen" userId="5b8d33d8-9b1a-4612-8f39-9bee1ddd9437" providerId="ADAL" clId="{0550724F-5D33-FC48-80B7-89CFFB601FB8}" dt="2020-10-27T16:19:21.622" v="166" actId="478"/>
          <ac:picMkLst>
            <pc:docMk/>
            <pc:sldMk cId="0" sldId="319"/>
            <ac:picMk id="4" creationId="{00000000-0000-0000-0000-000000000000}"/>
          </ac:picMkLst>
        </pc:picChg>
      </pc:sldChg>
      <pc:sldChg chg="modSp mod">
        <pc:chgData name="Lin  Chen" userId="5b8d33d8-9b1a-4612-8f39-9bee1ddd9437" providerId="ADAL" clId="{0550724F-5D33-FC48-80B7-89CFFB601FB8}" dt="2020-10-27T16:40:05.875" v="395" actId="207"/>
        <pc:sldMkLst>
          <pc:docMk/>
          <pc:sldMk cId="0" sldId="327"/>
        </pc:sldMkLst>
        <pc:spChg chg="mod">
          <ac:chgData name="Lin  Chen" userId="5b8d33d8-9b1a-4612-8f39-9bee1ddd9437" providerId="ADAL" clId="{0550724F-5D33-FC48-80B7-89CFFB601FB8}" dt="2020-10-27T16:40:05.875" v="395" actId="207"/>
          <ac:spMkLst>
            <pc:docMk/>
            <pc:sldMk cId="0" sldId="327"/>
            <ac:spMk id="3" creationId="{00000000-0000-0000-0000-000000000000}"/>
          </ac:spMkLst>
        </pc:spChg>
      </pc:sldChg>
      <pc:sldChg chg="modSp mod">
        <pc:chgData name="Lin  Chen" userId="5b8d33d8-9b1a-4612-8f39-9bee1ddd9437" providerId="ADAL" clId="{0550724F-5D33-FC48-80B7-89CFFB601FB8}" dt="2020-10-27T16:41:48.747" v="396" actId="207"/>
        <pc:sldMkLst>
          <pc:docMk/>
          <pc:sldMk cId="0" sldId="335"/>
        </pc:sldMkLst>
        <pc:spChg chg="mod">
          <ac:chgData name="Lin  Chen" userId="5b8d33d8-9b1a-4612-8f39-9bee1ddd9437" providerId="ADAL" clId="{0550724F-5D33-FC48-80B7-89CFFB601FB8}" dt="2020-10-27T16:41:48.747" v="396" actId="207"/>
          <ac:spMkLst>
            <pc:docMk/>
            <pc:sldMk cId="0" sldId="335"/>
            <ac:spMk id="3" creationId="{00000000-0000-0000-0000-000000000000}"/>
          </ac:spMkLst>
        </pc:spChg>
      </pc:sldChg>
      <pc:sldChg chg="modSp mod">
        <pc:chgData name="Lin  Chen" userId="5b8d33d8-9b1a-4612-8f39-9bee1ddd9437" providerId="ADAL" clId="{0550724F-5D33-FC48-80B7-89CFFB601FB8}" dt="2020-10-22T17:03:56.958" v="7" actId="207"/>
        <pc:sldMkLst>
          <pc:docMk/>
          <pc:sldMk cId="0" sldId="366"/>
        </pc:sldMkLst>
        <pc:spChg chg="mod">
          <ac:chgData name="Lin  Chen" userId="5b8d33d8-9b1a-4612-8f39-9bee1ddd9437" providerId="ADAL" clId="{0550724F-5D33-FC48-80B7-89CFFB601FB8}" dt="2020-10-22T17:03:56.958" v="7" actId="207"/>
          <ac:spMkLst>
            <pc:docMk/>
            <pc:sldMk cId="0" sldId="366"/>
            <ac:spMk id="3" creationId="{00000000-0000-0000-0000-000000000000}"/>
          </ac:spMkLst>
        </pc:spChg>
      </pc:sldChg>
      <pc:sldChg chg="modSp mod">
        <pc:chgData name="Lin  Chen" userId="5b8d33d8-9b1a-4612-8f39-9bee1ddd9437" providerId="ADAL" clId="{0550724F-5D33-FC48-80B7-89CFFB601FB8}" dt="2020-10-22T17:02:51.730" v="5" actId="207"/>
        <pc:sldMkLst>
          <pc:docMk/>
          <pc:sldMk cId="0" sldId="368"/>
        </pc:sldMkLst>
        <pc:spChg chg="mod">
          <ac:chgData name="Lin  Chen" userId="5b8d33d8-9b1a-4612-8f39-9bee1ddd9437" providerId="ADAL" clId="{0550724F-5D33-FC48-80B7-89CFFB601FB8}" dt="2020-10-22T17:02:51.730" v="5" actId="207"/>
          <ac:spMkLst>
            <pc:docMk/>
            <pc:sldMk cId="0" sldId="368"/>
            <ac:spMk id="3" creationId="{00000000-0000-0000-0000-000000000000}"/>
          </ac:spMkLst>
        </pc:spChg>
      </pc:sldChg>
      <pc:sldChg chg="modSp mod">
        <pc:chgData name="Lin  Chen" userId="5b8d33d8-9b1a-4612-8f39-9bee1ddd9437" providerId="ADAL" clId="{0550724F-5D33-FC48-80B7-89CFFB601FB8}" dt="2020-10-22T17:04:27.019" v="9" actId="207"/>
        <pc:sldMkLst>
          <pc:docMk/>
          <pc:sldMk cId="0" sldId="373"/>
        </pc:sldMkLst>
        <pc:spChg chg="mod">
          <ac:chgData name="Lin  Chen" userId="5b8d33d8-9b1a-4612-8f39-9bee1ddd9437" providerId="ADAL" clId="{0550724F-5D33-FC48-80B7-89CFFB601FB8}" dt="2020-10-22T17:04:27.019" v="9" actId="207"/>
          <ac:spMkLst>
            <pc:docMk/>
            <pc:sldMk cId="0" sldId="373"/>
            <ac:spMk id="3" creationId="{00000000-0000-0000-0000-000000000000}"/>
          </ac:spMkLst>
        </pc:spChg>
      </pc:sldChg>
      <pc:sldChg chg="modSp mod">
        <pc:chgData name="Lin  Chen" userId="5b8d33d8-9b1a-4612-8f39-9bee1ddd9437" providerId="ADAL" clId="{0550724F-5D33-FC48-80B7-89CFFB601FB8}" dt="2020-10-22T17:11:56.755" v="20" actId="207"/>
        <pc:sldMkLst>
          <pc:docMk/>
          <pc:sldMk cId="0" sldId="380"/>
        </pc:sldMkLst>
        <pc:spChg chg="mod">
          <ac:chgData name="Lin  Chen" userId="5b8d33d8-9b1a-4612-8f39-9bee1ddd9437" providerId="ADAL" clId="{0550724F-5D33-FC48-80B7-89CFFB601FB8}" dt="2020-10-22T17:11:56.755" v="20" actId="207"/>
          <ac:spMkLst>
            <pc:docMk/>
            <pc:sldMk cId="0" sldId="380"/>
            <ac:spMk id="3" creationId="{00000000-0000-0000-0000-000000000000}"/>
          </ac:spMkLst>
        </pc:spChg>
      </pc:sldChg>
      <pc:sldChg chg="modSp mod">
        <pc:chgData name="Lin  Chen" userId="5b8d33d8-9b1a-4612-8f39-9bee1ddd9437" providerId="ADAL" clId="{0550724F-5D33-FC48-80B7-89CFFB601FB8}" dt="2020-10-22T17:12:12.213" v="22" actId="207"/>
        <pc:sldMkLst>
          <pc:docMk/>
          <pc:sldMk cId="0" sldId="382"/>
        </pc:sldMkLst>
        <pc:spChg chg="mod">
          <ac:chgData name="Lin  Chen" userId="5b8d33d8-9b1a-4612-8f39-9bee1ddd9437" providerId="ADAL" clId="{0550724F-5D33-FC48-80B7-89CFFB601FB8}" dt="2020-10-22T17:12:12.213" v="22" actId="207"/>
          <ac:spMkLst>
            <pc:docMk/>
            <pc:sldMk cId="0" sldId="382"/>
            <ac:spMk id="3" creationId="{00000000-0000-0000-0000-000000000000}"/>
          </ac:spMkLst>
        </pc:spChg>
      </pc:sldChg>
      <pc:sldChg chg="modSp mod">
        <pc:chgData name="Lin  Chen" userId="5b8d33d8-9b1a-4612-8f39-9bee1ddd9437" providerId="ADAL" clId="{0550724F-5D33-FC48-80B7-89CFFB601FB8}" dt="2020-10-22T17:10:14.769" v="18" actId="207"/>
        <pc:sldMkLst>
          <pc:docMk/>
          <pc:sldMk cId="0" sldId="383"/>
        </pc:sldMkLst>
        <pc:spChg chg="mod">
          <ac:chgData name="Lin  Chen" userId="5b8d33d8-9b1a-4612-8f39-9bee1ddd9437" providerId="ADAL" clId="{0550724F-5D33-FC48-80B7-89CFFB601FB8}" dt="2020-10-22T17:10:14.769" v="18" actId="207"/>
          <ac:spMkLst>
            <pc:docMk/>
            <pc:sldMk cId="0" sldId="383"/>
            <ac:spMk id="3" creationId="{00000000-0000-0000-0000-000000000000}"/>
          </ac:spMkLst>
        </pc:spChg>
      </pc:sldChg>
      <pc:sldChg chg="modSp mod">
        <pc:chgData name="Lin  Chen" userId="5b8d33d8-9b1a-4612-8f39-9bee1ddd9437" providerId="ADAL" clId="{0550724F-5D33-FC48-80B7-89CFFB601FB8}" dt="2020-10-27T14:56:51.530" v="31" actId="207"/>
        <pc:sldMkLst>
          <pc:docMk/>
          <pc:sldMk cId="0" sldId="390"/>
        </pc:sldMkLst>
        <pc:spChg chg="mod">
          <ac:chgData name="Lin  Chen" userId="5b8d33d8-9b1a-4612-8f39-9bee1ddd9437" providerId="ADAL" clId="{0550724F-5D33-FC48-80B7-89CFFB601FB8}" dt="2020-10-27T14:56:51.530" v="31" actId="207"/>
          <ac:spMkLst>
            <pc:docMk/>
            <pc:sldMk cId="0" sldId="390"/>
            <ac:spMk id="3" creationId="{00000000-0000-0000-0000-000000000000}"/>
          </ac:spMkLst>
        </pc:spChg>
      </pc:sldChg>
      <pc:sldChg chg="modSp mod">
        <pc:chgData name="Lin  Chen" userId="5b8d33d8-9b1a-4612-8f39-9bee1ddd9437" providerId="ADAL" clId="{0550724F-5D33-FC48-80B7-89CFFB601FB8}" dt="2020-10-22T17:07:29.439" v="14" actId="207"/>
        <pc:sldMkLst>
          <pc:docMk/>
          <pc:sldMk cId="2234427153" sldId="392"/>
        </pc:sldMkLst>
        <pc:spChg chg="mod">
          <ac:chgData name="Lin  Chen" userId="5b8d33d8-9b1a-4612-8f39-9bee1ddd9437" providerId="ADAL" clId="{0550724F-5D33-FC48-80B7-89CFFB601FB8}" dt="2020-10-22T17:06:09.462" v="10" actId="207"/>
          <ac:spMkLst>
            <pc:docMk/>
            <pc:sldMk cId="2234427153" sldId="392"/>
            <ac:spMk id="7" creationId="{00000000-0000-0000-0000-000000000000}"/>
          </ac:spMkLst>
        </pc:spChg>
        <pc:spChg chg="mod">
          <ac:chgData name="Lin  Chen" userId="5b8d33d8-9b1a-4612-8f39-9bee1ddd9437" providerId="ADAL" clId="{0550724F-5D33-FC48-80B7-89CFFB601FB8}" dt="2020-10-22T17:06:57.857" v="11" actId="207"/>
          <ac:spMkLst>
            <pc:docMk/>
            <pc:sldMk cId="2234427153" sldId="392"/>
            <ac:spMk id="8" creationId="{00000000-0000-0000-0000-000000000000}"/>
          </ac:spMkLst>
        </pc:spChg>
        <pc:spChg chg="mod">
          <ac:chgData name="Lin  Chen" userId="5b8d33d8-9b1a-4612-8f39-9bee1ddd9437" providerId="ADAL" clId="{0550724F-5D33-FC48-80B7-89CFFB601FB8}" dt="2020-10-22T17:07:29.439" v="14" actId="207"/>
          <ac:spMkLst>
            <pc:docMk/>
            <pc:sldMk cId="2234427153" sldId="392"/>
            <ac:spMk id="11" creationId="{00000000-0000-0000-0000-000000000000}"/>
          </ac:spMkLst>
        </pc:spChg>
      </pc:sldChg>
      <pc:sldChg chg="modSp mod">
        <pc:chgData name="Lin  Chen" userId="5b8d33d8-9b1a-4612-8f39-9bee1ddd9437" providerId="ADAL" clId="{0550724F-5D33-FC48-80B7-89CFFB601FB8}" dt="2020-10-22T17:13:17.322" v="25" actId="207"/>
        <pc:sldMkLst>
          <pc:docMk/>
          <pc:sldMk cId="2804230524" sldId="398"/>
        </pc:sldMkLst>
        <pc:spChg chg="mod">
          <ac:chgData name="Lin  Chen" userId="5b8d33d8-9b1a-4612-8f39-9bee1ddd9437" providerId="ADAL" clId="{0550724F-5D33-FC48-80B7-89CFFB601FB8}" dt="2020-10-22T17:13:17.322" v="25" actId="207"/>
          <ac:spMkLst>
            <pc:docMk/>
            <pc:sldMk cId="2804230524" sldId="398"/>
            <ac:spMk id="3" creationId="{00000000-0000-0000-0000-000000000000}"/>
          </ac:spMkLst>
        </pc:spChg>
      </pc:sldChg>
      <pc:sldChg chg="modSp mod">
        <pc:chgData name="Lin  Chen" userId="5b8d33d8-9b1a-4612-8f39-9bee1ddd9437" providerId="ADAL" clId="{0550724F-5D33-FC48-80B7-89CFFB601FB8}" dt="2020-10-22T17:14:07.378" v="26" actId="207"/>
        <pc:sldMkLst>
          <pc:docMk/>
          <pc:sldMk cId="2125978085" sldId="399"/>
        </pc:sldMkLst>
        <pc:spChg chg="mod">
          <ac:chgData name="Lin  Chen" userId="5b8d33d8-9b1a-4612-8f39-9bee1ddd9437" providerId="ADAL" clId="{0550724F-5D33-FC48-80B7-89CFFB601FB8}" dt="2020-10-22T17:14:07.378" v="26" actId="207"/>
          <ac:spMkLst>
            <pc:docMk/>
            <pc:sldMk cId="2125978085" sldId="399"/>
            <ac:spMk id="3" creationId="{00000000-0000-0000-0000-000000000000}"/>
          </ac:spMkLst>
        </pc:spChg>
      </pc:sldChg>
      <pc:sldChg chg="modSp mod">
        <pc:chgData name="Lin  Chen" userId="5b8d33d8-9b1a-4612-8f39-9bee1ddd9437" providerId="ADAL" clId="{0550724F-5D33-FC48-80B7-89CFFB601FB8}" dt="2020-10-22T17:14:24.270" v="27" actId="207"/>
        <pc:sldMkLst>
          <pc:docMk/>
          <pc:sldMk cId="4037265392" sldId="400"/>
        </pc:sldMkLst>
        <pc:spChg chg="mod">
          <ac:chgData name="Lin  Chen" userId="5b8d33d8-9b1a-4612-8f39-9bee1ddd9437" providerId="ADAL" clId="{0550724F-5D33-FC48-80B7-89CFFB601FB8}" dt="2020-10-22T17:14:24.270" v="27" actId="207"/>
          <ac:spMkLst>
            <pc:docMk/>
            <pc:sldMk cId="4037265392" sldId="400"/>
            <ac:spMk id="3" creationId="{00000000-0000-0000-0000-000000000000}"/>
          </ac:spMkLst>
        </pc:spChg>
      </pc:sldChg>
      <pc:sldChg chg="modSp mod">
        <pc:chgData name="Lin  Chen" userId="5b8d33d8-9b1a-4612-8f39-9bee1ddd9437" providerId="ADAL" clId="{0550724F-5D33-FC48-80B7-89CFFB601FB8}" dt="2020-10-22T17:12:47.651" v="24" actId="207"/>
        <pc:sldMkLst>
          <pc:docMk/>
          <pc:sldMk cId="4175621419" sldId="401"/>
        </pc:sldMkLst>
        <pc:spChg chg="mod">
          <ac:chgData name="Lin  Chen" userId="5b8d33d8-9b1a-4612-8f39-9bee1ddd9437" providerId="ADAL" clId="{0550724F-5D33-FC48-80B7-89CFFB601FB8}" dt="2020-10-22T17:12:47.651" v="24" actId="207"/>
          <ac:spMkLst>
            <pc:docMk/>
            <pc:sldMk cId="4175621419" sldId="401"/>
            <ac:spMk id="3" creationId="{00000000-0000-0000-0000-000000000000}"/>
          </ac:spMkLst>
        </pc:spChg>
      </pc:sldChg>
      <pc:sldChg chg="ord">
        <pc:chgData name="Lin  Chen" userId="5b8d33d8-9b1a-4612-8f39-9bee1ddd9437" providerId="ADAL" clId="{0550724F-5D33-FC48-80B7-89CFFB601FB8}" dt="2020-10-27T15:35:15.198" v="78" actId="20578"/>
        <pc:sldMkLst>
          <pc:docMk/>
          <pc:sldMk cId="3334432247" sldId="404"/>
        </pc:sldMkLst>
      </pc:sldChg>
      <pc:sldChg chg="modSp mod">
        <pc:chgData name="Lin  Chen" userId="5b8d33d8-9b1a-4612-8f39-9bee1ddd9437" providerId="ADAL" clId="{0550724F-5D33-FC48-80B7-89CFFB601FB8}" dt="2020-10-27T15:43:20.578" v="156" actId="207"/>
        <pc:sldMkLst>
          <pc:docMk/>
          <pc:sldMk cId="4132828845" sldId="405"/>
        </pc:sldMkLst>
        <pc:spChg chg="mod">
          <ac:chgData name="Lin  Chen" userId="5b8d33d8-9b1a-4612-8f39-9bee1ddd9437" providerId="ADAL" clId="{0550724F-5D33-FC48-80B7-89CFFB601FB8}" dt="2020-10-27T15:43:20.578" v="156" actId="207"/>
          <ac:spMkLst>
            <pc:docMk/>
            <pc:sldMk cId="4132828845" sldId="405"/>
            <ac:spMk id="3" creationId="{00000000-0000-0000-0000-000000000000}"/>
          </ac:spMkLst>
        </pc:spChg>
      </pc:sldChg>
      <pc:sldChg chg="modSp mod">
        <pc:chgData name="Lin  Chen" userId="5b8d33d8-9b1a-4612-8f39-9bee1ddd9437" providerId="ADAL" clId="{0550724F-5D33-FC48-80B7-89CFFB601FB8}" dt="2020-10-27T16:10:46.173" v="158" actId="207"/>
        <pc:sldMkLst>
          <pc:docMk/>
          <pc:sldMk cId="2000387578" sldId="406"/>
        </pc:sldMkLst>
        <pc:spChg chg="mod">
          <ac:chgData name="Lin  Chen" userId="5b8d33d8-9b1a-4612-8f39-9bee1ddd9437" providerId="ADAL" clId="{0550724F-5D33-FC48-80B7-89CFFB601FB8}" dt="2020-10-27T16:10:46.173" v="158" actId="207"/>
          <ac:spMkLst>
            <pc:docMk/>
            <pc:sldMk cId="2000387578" sldId="406"/>
            <ac:spMk id="3" creationId="{00000000-0000-0000-0000-000000000000}"/>
          </ac:spMkLst>
        </pc:spChg>
      </pc:sldChg>
      <pc:sldChg chg="modSp mod">
        <pc:chgData name="Lin  Chen" userId="5b8d33d8-9b1a-4612-8f39-9bee1ddd9437" providerId="ADAL" clId="{0550724F-5D33-FC48-80B7-89CFFB601FB8}" dt="2020-10-27T16:10:57.385" v="159" actId="207"/>
        <pc:sldMkLst>
          <pc:docMk/>
          <pc:sldMk cId="3328532882" sldId="408"/>
        </pc:sldMkLst>
        <pc:spChg chg="mod">
          <ac:chgData name="Lin  Chen" userId="5b8d33d8-9b1a-4612-8f39-9bee1ddd9437" providerId="ADAL" clId="{0550724F-5D33-FC48-80B7-89CFFB601FB8}" dt="2020-10-27T16:10:57.385" v="159" actId="207"/>
          <ac:spMkLst>
            <pc:docMk/>
            <pc:sldMk cId="3328532882" sldId="408"/>
            <ac:spMk id="3" creationId="{00000000-0000-0000-0000-000000000000}"/>
          </ac:spMkLst>
        </pc:spChg>
      </pc:sldChg>
      <pc:sldChg chg="modSp mod">
        <pc:chgData name="Lin  Chen" userId="5b8d33d8-9b1a-4612-8f39-9bee1ddd9437" providerId="ADAL" clId="{0550724F-5D33-FC48-80B7-89CFFB601FB8}" dt="2020-10-27T16:22:52.511" v="392" actId="207"/>
        <pc:sldMkLst>
          <pc:docMk/>
          <pc:sldMk cId="803159991" sldId="410"/>
        </pc:sldMkLst>
        <pc:spChg chg="mod">
          <ac:chgData name="Lin  Chen" userId="5b8d33d8-9b1a-4612-8f39-9bee1ddd9437" providerId="ADAL" clId="{0550724F-5D33-FC48-80B7-89CFFB601FB8}" dt="2020-10-27T16:22:52.511" v="392" actId="207"/>
          <ac:spMkLst>
            <pc:docMk/>
            <pc:sldMk cId="803159991" sldId="410"/>
            <ac:spMk id="3" creationId="{00000000-0000-0000-0000-000000000000}"/>
          </ac:spMkLst>
        </pc:spChg>
      </pc:sldChg>
      <pc:sldChg chg="modSp mod">
        <pc:chgData name="Lin  Chen" userId="5b8d33d8-9b1a-4612-8f39-9bee1ddd9437" providerId="ADAL" clId="{0550724F-5D33-FC48-80B7-89CFFB601FB8}" dt="2020-10-27T16:15:30.094" v="162" actId="207"/>
        <pc:sldMkLst>
          <pc:docMk/>
          <pc:sldMk cId="2206668227" sldId="466"/>
        </pc:sldMkLst>
        <pc:spChg chg="mod">
          <ac:chgData name="Lin  Chen" userId="5b8d33d8-9b1a-4612-8f39-9bee1ddd9437" providerId="ADAL" clId="{0550724F-5D33-FC48-80B7-89CFFB601FB8}" dt="2020-10-27T16:15:30.094" v="162" actId="207"/>
          <ac:spMkLst>
            <pc:docMk/>
            <pc:sldMk cId="2206668227" sldId="466"/>
            <ac:spMk id="3" creationId="{00000000-0000-0000-0000-000000000000}"/>
          </ac:spMkLst>
        </pc:spChg>
      </pc:sldChg>
      <pc:sldChg chg="modSp mod">
        <pc:chgData name="Lin  Chen" userId="5b8d33d8-9b1a-4612-8f39-9bee1ddd9437" providerId="ADAL" clId="{0550724F-5D33-FC48-80B7-89CFFB601FB8}" dt="2020-10-27T16:38:51.462" v="394" actId="20577"/>
        <pc:sldMkLst>
          <pc:docMk/>
          <pc:sldMk cId="130525831" sldId="467"/>
        </pc:sldMkLst>
        <pc:spChg chg="mod">
          <ac:chgData name="Lin  Chen" userId="5b8d33d8-9b1a-4612-8f39-9bee1ddd9437" providerId="ADAL" clId="{0550724F-5D33-FC48-80B7-89CFFB601FB8}" dt="2020-10-27T16:28:48.945" v="393" actId="20577"/>
          <ac:spMkLst>
            <pc:docMk/>
            <pc:sldMk cId="130525831" sldId="467"/>
            <ac:spMk id="2" creationId="{00000000-0000-0000-0000-000000000000}"/>
          </ac:spMkLst>
        </pc:spChg>
        <pc:spChg chg="mod">
          <ac:chgData name="Lin  Chen" userId="5b8d33d8-9b1a-4612-8f39-9bee1ddd9437" providerId="ADAL" clId="{0550724F-5D33-FC48-80B7-89CFFB601FB8}" dt="2020-10-27T16:38:51.462" v="394" actId="20577"/>
          <ac:spMkLst>
            <pc:docMk/>
            <pc:sldMk cId="130525831" sldId="467"/>
            <ac:spMk id="3" creationId="{00000000-0000-0000-0000-000000000000}"/>
          </ac:spMkLst>
        </pc:spChg>
      </pc:sldChg>
      <pc:sldChg chg="modSp mod">
        <pc:chgData name="Lin  Chen" userId="5b8d33d8-9b1a-4612-8f39-9bee1ddd9437" providerId="ADAL" clId="{0550724F-5D33-FC48-80B7-89CFFB601FB8}" dt="2020-10-27T15:32:30.800" v="76" actId="14100"/>
        <pc:sldMkLst>
          <pc:docMk/>
          <pc:sldMk cId="1458659913" sldId="473"/>
        </pc:sldMkLst>
        <pc:spChg chg="mod">
          <ac:chgData name="Lin  Chen" userId="5b8d33d8-9b1a-4612-8f39-9bee1ddd9437" providerId="ADAL" clId="{0550724F-5D33-FC48-80B7-89CFFB601FB8}" dt="2020-10-27T15:31:58.526" v="72" actId="20577"/>
          <ac:spMkLst>
            <pc:docMk/>
            <pc:sldMk cId="1458659913" sldId="473"/>
            <ac:spMk id="3" creationId="{00000000-0000-0000-0000-000000000000}"/>
          </ac:spMkLst>
        </pc:spChg>
        <pc:spChg chg="mod">
          <ac:chgData name="Lin  Chen" userId="5b8d33d8-9b1a-4612-8f39-9bee1ddd9437" providerId="ADAL" clId="{0550724F-5D33-FC48-80B7-89CFFB601FB8}" dt="2020-10-27T15:32:30.800" v="76" actId="14100"/>
          <ac:spMkLst>
            <pc:docMk/>
            <pc:sldMk cId="1458659913" sldId="473"/>
            <ac:spMk id="4" creationId="{00000000-0000-0000-0000-000000000000}"/>
          </ac:spMkLst>
        </pc:spChg>
      </pc:sldChg>
      <pc:sldChg chg="addSp delSp modSp add mod">
        <pc:chgData name="Lin  Chen" userId="5b8d33d8-9b1a-4612-8f39-9bee1ddd9437" providerId="ADAL" clId="{0550724F-5D33-FC48-80B7-89CFFB601FB8}" dt="2020-10-27T16:20:50.858" v="391" actId="1076"/>
        <pc:sldMkLst>
          <pc:docMk/>
          <pc:sldMk cId="273729380" sldId="482"/>
        </pc:sldMkLst>
        <pc:spChg chg="del mod">
          <ac:chgData name="Lin  Chen" userId="5b8d33d8-9b1a-4612-8f39-9bee1ddd9437" providerId="ADAL" clId="{0550724F-5D33-FC48-80B7-89CFFB601FB8}" dt="2020-10-27T16:20:37.770" v="389" actId="478"/>
          <ac:spMkLst>
            <pc:docMk/>
            <pc:sldMk cId="273729380" sldId="482"/>
            <ac:spMk id="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6"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7"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8"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9"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0"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1"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2"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4" creationId="{00000000-0000-0000-0000-000000000000}"/>
          </ac:spMkLst>
        </pc:spChg>
        <pc:spChg chg="add del mod">
          <ac:chgData name="Lin  Chen" userId="5b8d33d8-9b1a-4612-8f39-9bee1ddd9437" providerId="ADAL" clId="{0550724F-5D33-FC48-80B7-89CFFB601FB8}" dt="2020-10-27T16:20:40.543" v="390" actId="478"/>
          <ac:spMkLst>
            <pc:docMk/>
            <pc:sldMk cId="273729380" sldId="482"/>
            <ac:spMk id="15" creationId="{4CA48CD7-F9B0-7F45-A381-5B35B8AB8F49}"/>
          </ac:spMkLst>
        </pc:spChg>
        <pc:picChg chg="mod">
          <ac:chgData name="Lin  Chen" userId="5b8d33d8-9b1a-4612-8f39-9bee1ddd9437" providerId="ADAL" clId="{0550724F-5D33-FC48-80B7-89CFFB601FB8}" dt="2020-10-27T16:20:50.858" v="391" actId="1076"/>
          <ac:picMkLst>
            <pc:docMk/>
            <pc:sldMk cId="273729380" sldId="482"/>
            <ac:picMk id="4" creationId="{00000000-0000-0000-0000-000000000000}"/>
          </ac:picMkLst>
        </pc:picChg>
      </pc:sldChg>
      <pc:sldChg chg="delSp modSp add del mod">
        <pc:chgData name="Lin  Chen" userId="5b8d33d8-9b1a-4612-8f39-9bee1ddd9437" providerId="ADAL" clId="{0550724F-5D33-FC48-80B7-89CFFB601FB8}" dt="2020-10-27T15:41:07.567" v="153" actId="2696"/>
        <pc:sldMkLst>
          <pc:docMk/>
          <pc:sldMk cId="3207662928" sldId="482"/>
        </pc:sldMkLst>
        <pc:spChg chg="mod">
          <ac:chgData name="Lin  Chen" userId="5b8d33d8-9b1a-4612-8f39-9bee1ddd9437" providerId="ADAL" clId="{0550724F-5D33-FC48-80B7-89CFFB601FB8}" dt="2020-10-27T15:38:18.728" v="150" actId="20577"/>
          <ac:spMkLst>
            <pc:docMk/>
            <pc:sldMk cId="3207662928" sldId="482"/>
            <ac:spMk id="3" creationId="{00000000-0000-0000-0000-000000000000}"/>
          </ac:spMkLst>
        </pc:spChg>
        <pc:spChg chg="del">
          <ac:chgData name="Lin  Chen" userId="5b8d33d8-9b1a-4612-8f39-9bee1ddd9437" providerId="ADAL" clId="{0550724F-5D33-FC48-80B7-89CFFB601FB8}" dt="2020-10-27T15:38:25.297" v="151" actId="478"/>
          <ac:spMkLst>
            <pc:docMk/>
            <pc:sldMk cId="3207662928" sldId="48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70</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10/27/20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10/27/20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2.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solidFill>
                  <a:srgbClr val="FF0000"/>
                </a:solidFill>
              </a:rPr>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solidFill>
                  <a:srgbClr val="FF0000"/>
                </a:solidFill>
              </a:rPr>
              <a:t>friendship graphs </a:t>
            </a:r>
            <a:r>
              <a:rPr lang="en-US" sz="9600" dirty="0"/>
              <a:t>- undirected graphs where two people are connected if they are friends (in the real world, on Facebook, or in a particular virtual world, and so on.)</a:t>
            </a:r>
          </a:p>
          <a:p>
            <a:pPr lvl="1"/>
            <a:r>
              <a:rPr lang="en-US" sz="9600" i="1" dirty="0">
                <a:solidFill>
                  <a:srgbClr val="FF0000"/>
                </a:solidFill>
              </a:rPr>
              <a:t>collaboration graphs </a:t>
            </a:r>
            <a:r>
              <a:rPr lang="en-US" sz="9600" dirty="0"/>
              <a:t>- undirected graphs where two people are connected if they collaborate in a specific way</a:t>
            </a:r>
          </a:p>
          <a:p>
            <a:pPr lvl="1"/>
            <a:r>
              <a:rPr lang="en-US" sz="9600" i="1" dirty="0">
                <a:solidFill>
                  <a:srgbClr val="FF0000"/>
                </a:solidFill>
              </a:rPr>
              <a:t>influence graphs</a:t>
            </a:r>
            <a:r>
              <a:rPr lang="en-US" sz="9600" dirty="0">
                <a:solidFill>
                  <a:srgbClr val="FF0000"/>
                </a:solidFill>
              </a:rPr>
              <a:t> </a:t>
            </a:r>
            <a:r>
              <a:rPr lang="en-US" sz="9600" dirty="0"/>
              <a:t>-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solidFill>
                  <a:srgbClr val="FF0000"/>
                </a:solidFill>
              </a:rPr>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solidFill>
                  <a:srgbClr val="FF0000"/>
                </a:solidFill>
              </a:rPr>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solidFill>
                  <a:srgbClr val="FF0000"/>
                </a:solidFill>
              </a:rPr>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solidFill>
                  <a:srgbClr val="FF0000"/>
                </a:solidFill>
              </a:rPr>
              <a:t>citation</a:t>
            </a:r>
            <a:r>
              <a:rPr lang="en-US" i="1" dirty="0"/>
              <a:t>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solidFill>
                  <a:srgbClr val="FF0000"/>
                </a:solidFill>
              </a:rPr>
              <a:t>Airline networks </a:t>
            </a:r>
            <a:r>
              <a:rPr lang="en-US" dirty="0"/>
              <a:t>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solidFill>
                  <a:srgbClr val="FF0000"/>
                </a:solidFill>
              </a:rPr>
              <a:t>Road networks </a:t>
            </a:r>
            <a:r>
              <a:rPr lang="en-US" dirty="0"/>
              <a:t>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solidFill>
                  <a:srgbClr val="FF0000"/>
                </a:solidFill>
              </a:rPr>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t>
            </a:r>
            <a:r>
              <a:rPr lang="en-US" dirty="0">
                <a:solidFill>
                  <a:srgbClr val="FF0000"/>
                </a:solidFill>
              </a:rPr>
              <a:t>a </a:t>
            </a:r>
            <a:r>
              <a:rPr lang="en-US" i="1" dirty="0">
                <a:solidFill>
                  <a:srgbClr val="FF0000"/>
                </a:solidFill>
              </a:rPr>
              <a:t>protein interaction network</a:t>
            </a:r>
            <a:r>
              <a:rPr lang="en-US" i="1" dirty="0"/>
              <a:t>.</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solidFill>
                  <a:srgbClr val="FF0000"/>
                </a:solidFill>
              </a:rPr>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solidFill>
                  <a:srgbClr val="FF0000"/>
                </a:solidFill>
              </a:rPr>
              <a:t>N</a:t>
            </a:r>
            <a:r>
              <a:rPr lang="en-US" dirty="0">
                <a:solidFill>
                  <a:srgbClr val="FF0000"/>
                </a:solidFill>
              </a:rPr>
              <a:t>(</a:t>
            </a:r>
            <a:r>
              <a:rPr lang="en-US" i="1" dirty="0">
                <a:solidFill>
                  <a:srgbClr val="FF0000"/>
                </a:solidFill>
              </a:rPr>
              <a:t>v</a:t>
            </a:r>
            <a:r>
              <a:rPr lang="en-US" dirty="0">
                <a:solidFill>
                  <a:srgbClr val="FF0000"/>
                </a:solidFill>
              </a:rPr>
              <a:t>), </a:t>
            </a:r>
            <a:r>
              <a:rPr lang="en-US" dirty="0"/>
              <a:t>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solidFill>
                  <a:srgbClr val="FF0000"/>
                </a:solidFill>
              </a:rPr>
              <a:t>degree of a vertex </a:t>
            </a:r>
            <a:r>
              <a:rPr lang="en-US" i="1" dirty="0"/>
              <a:t>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solidFill>
                  <a:srgbClr val="FF0000"/>
                </a:solidFill>
              </a:rPr>
              <a:t>deg</a:t>
            </a:r>
            <a:r>
              <a:rPr lang="en-US" dirty="0">
                <a:solidFill>
                  <a:srgbClr val="FF0000"/>
                </a:solidFill>
              </a:rPr>
              <a:t>(</a:t>
            </a:r>
            <a:r>
              <a:rPr lang="en-US" i="1" dirty="0">
                <a:solidFill>
                  <a:srgbClr val="FF0000"/>
                </a:solidFill>
              </a:rPr>
              <a:t>v</a:t>
            </a:r>
            <a:r>
              <a:rPr lang="en-US" dirty="0">
                <a:solidFill>
                  <a:srgbClr val="FF0000"/>
                </a:solidFill>
              </a:rPr>
              <a:t>)</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438400" y="3624525"/>
            <a:ext cx="3704627" cy="3081075"/>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(degree is zero) and pendant vertices (degree is one).</a:t>
            </a:r>
          </a:p>
        </p:txBody>
      </p:sp>
    </p:spTree>
    <p:extLst>
      <p:ext uri="{BB962C8B-B14F-4D97-AF65-F5344CB8AC3E}">
        <p14:creationId xmlns:p14="http://schemas.microsoft.com/office/powerpoint/2010/main" val="145865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theorem,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in-degree</a:t>
            </a:r>
            <a:r>
              <a:rPr lang="en-US" i="1" dirty="0"/>
              <a:t>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solidFill>
                  <a:srgbClr val="FF0000"/>
                </a:solidFill>
              </a:rPr>
              <a:t>out-degree</a:t>
            </a:r>
            <a:r>
              <a:rPr lang="en-US" i="1" dirty="0"/>
              <a:t>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complete graph </a:t>
            </a:r>
            <a:r>
              <a:rPr lang="en-US" i="1" dirty="0"/>
              <a:t>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solidFill>
                  <a:srgbClr val="FF0000"/>
                </a:solidFill>
              </a:rPr>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solidFill>
                  <a:srgbClr val="FF0000"/>
                </a:solidFill>
              </a:rPr>
              <a:t>n-cube</a:t>
            </a:r>
            <a:r>
              <a:rPr lang="en-US" i="1" dirty="0"/>
              <a:t>,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solidFill>
                  <a:srgbClr val="FF0000"/>
                </a:solidFill>
              </a:rPr>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solidFill>
                  <a:srgbClr val="FF0000"/>
                </a:solidFill>
              </a:rPr>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a:t>
            </a:r>
            <a:r>
              <a:rPr lang="en-US" dirty="0">
                <a:solidFill>
                  <a:srgbClr val="FF0000"/>
                </a:solidFill>
              </a:rPr>
              <a:t>parallel processing </a:t>
            </a:r>
            <a:r>
              <a:rPr lang="en-US" dirty="0"/>
              <a:t>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A simple graph </a:t>
            </a:r>
            <a:r>
              <a:rPr lang="en-US" i="1" dirty="0"/>
              <a:t>G</a:t>
            </a:r>
            <a:r>
              <a:rPr lang="en-US" dirty="0"/>
              <a:t> is </a:t>
            </a:r>
            <a:r>
              <a:rPr lang="en-US" i="1" dirty="0"/>
              <a:t>bipartite</a:t>
            </a:r>
            <a:r>
              <a:rPr lang="en-US" dirty="0"/>
              <a:t>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b="1" dirty="0"/>
              <a:t>Theorem 4. </a:t>
            </a:r>
            <a:r>
              <a:rPr lang="en-US" dirty="0"/>
              <a:t>A simple graph is bipartite if and only if it is possible to assign one of two different colors to each vertex of the graph so that no two adjacent vertices are assigned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516" y="2895600"/>
            <a:ext cx="4695820" cy="1742313"/>
          </a:xfrm>
          <a:prstGeom prst="rect">
            <a:avLst/>
          </a:prstGeom>
          <a:ln>
            <a:solidFill>
              <a:schemeClr val="accent1"/>
            </a:solidFill>
          </a:ln>
        </p:spPr>
      </p:pic>
      <p:sp>
        <p:nvSpPr>
          <p:cNvPr id="6" name="TextBox 5"/>
          <p:cNvSpPr txBox="1"/>
          <p:nvPr/>
        </p:nvSpPr>
        <p:spPr>
          <a:xfrm>
            <a:off x="425116" y="3231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597316" y="2883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330116" y="3048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4516" y="3047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44516" y="3962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796716" y="3352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14606" y="3735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77916" y="3412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48006" y="3959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graph is bipartite.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solidFill>
                  <a:srgbClr val="FF0000"/>
                </a:solidFill>
              </a:rPr>
              <a:t>simple graph</a:t>
            </a:r>
            <a:r>
              <a:rPr lang="en-US" sz="2000" dirty="0">
                <a:solidFill>
                  <a:srgbClr val="FF0000"/>
                </a:solidFill>
              </a:rPr>
              <a:t> </a:t>
            </a:r>
            <a:r>
              <a:rPr lang="en-US" sz="2000" dirty="0"/>
              <a:t>each edge connects two different vertices and no two edges connect the same pair of vertices.</a:t>
            </a:r>
          </a:p>
          <a:p>
            <a:r>
              <a:rPr lang="en-US" sz="2000" i="1" dirty="0" err="1">
                <a:solidFill>
                  <a:srgbClr val="FF0000"/>
                </a:solidFill>
              </a:rPr>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solidFill>
                  <a:srgbClr val="FF0000"/>
                </a:solidFill>
              </a:rPr>
              <a:t>loop</a:t>
            </a:r>
            <a:r>
              <a:rPr lang="en-US" sz="2000" dirty="0"/>
              <a:t>.</a:t>
            </a:r>
          </a:p>
          <a:p>
            <a:r>
              <a:rPr lang="en-US" sz="2000" dirty="0"/>
              <a:t>A </a:t>
            </a:r>
            <a:r>
              <a:rPr lang="en-US" sz="2000" i="1" dirty="0" err="1">
                <a:solidFill>
                  <a:srgbClr val="FF0000"/>
                </a:solidFill>
              </a:rPr>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Matching</a:t>
            </a:r>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matching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solidFill>
                  <a:srgbClr val="FF0000"/>
                </a:solidFill>
              </a:rPr>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list to represent the given graph.</a:t>
            </a:r>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solidFill>
                  <a:srgbClr val="FF0000"/>
                </a:solidFill>
              </a:rPr>
              <a:t>directed</a:t>
            </a:r>
            <a:r>
              <a:rPr lang="en-US" i="1" dirty="0"/>
              <a:t>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solidFill>
                  <a:srgbClr val="FF0000"/>
                </a:solidFill>
              </a:rPr>
              <a:t>undirected</a:t>
            </a:r>
            <a:r>
              <a:rPr lang="en-US" i="1" dirty="0"/>
              <a:t> graphs</a:t>
            </a:r>
            <a:r>
              <a:rPr lang="en-US" dirty="0"/>
              <a:t>.</a:t>
            </a:r>
          </a:p>
          <a:p>
            <a:pPr>
              <a:buNone/>
            </a:pPr>
            <a:endParaRPr lang="en-US" i="1" dirty="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matrix to represent the given graph.</a:t>
            </a:r>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solidFill>
                  <a:srgbClr val="FF0000"/>
                </a:solidFill>
              </a:rPr>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solidFill>
                  <a:srgbClr val="FF0000"/>
                </a:solidFill>
              </a:rPr>
              <a:t>directed </a:t>
            </a:r>
            <a:r>
              <a:rPr lang="en-US" sz="2000" i="1" dirty="0" err="1">
                <a:solidFill>
                  <a:srgbClr val="FF0000"/>
                </a:solidFill>
              </a:rPr>
              <a:t>multigraph</a:t>
            </a:r>
            <a:r>
              <a:rPr lang="en-US" sz="2000" dirty="0">
                <a:solidFill>
                  <a:srgbClr val="FF0000"/>
                </a:solidFill>
              </a:rPr>
              <a:t> </a:t>
            </a:r>
            <a:r>
              <a:rPr lang="en-US" sz="2000" dirty="0"/>
              <a:t>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solidFill>
                  <a:srgbClr val="FF0000"/>
                </a:solidFill>
              </a:rPr>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solidFill>
                  <a:srgbClr val="FF0000"/>
                </a:solidFill>
              </a:rPr>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a:t>
            </a:r>
            <a:r>
              <a:rPr lang="en-US" dirty="0">
                <a:solidFill>
                  <a:srgbClr val="FF0000"/>
                </a:solidFill>
              </a:rPr>
              <a:t>directed </a:t>
            </a:r>
            <a:r>
              <a:rPr lang="en-US" dirty="0" err="1">
                <a:solidFill>
                  <a:srgbClr val="FF0000"/>
                </a:solidFill>
              </a:rPr>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en-US" b="1"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15886</TotalTime>
  <Words>9241</Words>
  <Application>Microsoft Macintosh PowerPoint</Application>
  <PresentationFormat>On-screen Show (4:3)</PresentationFormat>
  <Paragraphs>675</Paragraphs>
  <Slides>87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Cambria</vt:lpstr>
      <vt:lpstr>Cambria Math</vt:lpstr>
      <vt:lpstr>Constantia</vt:lpstr>
      <vt:lpstr>Wingdings 2</vt: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Classroom Exercise</vt:lpstr>
      <vt:lpstr>Classroom Exercise</vt:lpstr>
      <vt:lpstr>Degrees of Vertices</vt:lpstr>
      <vt:lpstr>Degree of Vertices (continued)</vt:lpstr>
      <vt:lpstr>Handshaking Theorem</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vt:lpstr>
      <vt:lpstr>Bipartite Graphs (continued)</vt:lpstr>
      <vt:lpstr>Classroom Exercise</vt:lpstr>
      <vt:lpstr>Complete Bipartite Graphs</vt:lpstr>
      <vt:lpstr>Bipartite Graphs and Matching</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746</cp:revision>
  <dcterms:created xsi:type="dcterms:W3CDTF">2011-03-27T19:58:04Z</dcterms:created>
  <dcterms:modified xsi:type="dcterms:W3CDTF">2020-10-27T16:42:19Z</dcterms:modified>
</cp:coreProperties>
</file>