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2"/>
  </p:notesMasterIdLst>
  <p:handoutMasterIdLst>
    <p:handoutMasterId r:id="rId113"/>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518" r:id="rId56"/>
    <p:sldId id="353" r:id="rId57"/>
    <p:sldId id="363" r:id="rId58"/>
    <p:sldId id="396" r:id="rId59"/>
    <p:sldId id="364" r:id="rId60"/>
    <p:sldId id="366" r:id="rId61"/>
    <p:sldId id="397" r:id="rId62"/>
    <p:sldId id="368" r:id="rId63"/>
    <p:sldId id="375" r:id="rId64"/>
    <p:sldId id="377" r:id="rId65"/>
    <p:sldId id="379" r:id="rId66"/>
    <p:sldId id="381" r:id="rId67"/>
    <p:sldId id="493" r:id="rId68"/>
    <p:sldId id="503" r:id="rId69"/>
    <p:sldId id="383" r:id="rId70"/>
    <p:sldId id="384" r:id="rId71"/>
    <p:sldId id="385" r:id="rId72"/>
    <p:sldId id="386" r:id="rId73"/>
    <p:sldId id="387" r:id="rId74"/>
    <p:sldId id="388" r:id="rId75"/>
    <p:sldId id="389" r:id="rId76"/>
    <p:sldId id="390" r:id="rId77"/>
    <p:sldId id="391" r:id="rId78"/>
    <p:sldId id="392" r:id="rId79"/>
    <p:sldId id="398" r:id="rId80"/>
    <p:sldId id="393" r:id="rId81"/>
    <p:sldId id="394" r:id="rId82"/>
    <p:sldId id="399" r:id="rId83"/>
    <p:sldId id="400" r:id="rId84"/>
    <p:sldId id="401" r:id="rId85"/>
    <p:sldId id="404" r:id="rId86"/>
    <p:sldId id="405" r:id="rId87"/>
    <p:sldId id="406" r:id="rId88"/>
    <p:sldId id="407" r:id="rId89"/>
    <p:sldId id="408" r:id="rId90"/>
    <p:sldId id="410" r:id="rId91"/>
    <p:sldId id="412" r:id="rId92"/>
    <p:sldId id="435" r:id="rId93"/>
    <p:sldId id="456" r:id="rId94"/>
    <p:sldId id="504" r:id="rId95"/>
    <p:sldId id="436" r:id="rId96"/>
    <p:sldId id="457" r:id="rId97"/>
    <p:sldId id="459" r:id="rId98"/>
    <p:sldId id="460" r:id="rId99"/>
    <p:sldId id="462" r:id="rId100"/>
    <p:sldId id="458" r:id="rId101"/>
    <p:sldId id="463" r:id="rId102"/>
    <p:sldId id="464" r:id="rId103"/>
    <p:sldId id="466" r:id="rId104"/>
    <p:sldId id="469" r:id="rId105"/>
    <p:sldId id="414" r:id="rId106"/>
    <p:sldId id="415" r:id="rId107"/>
    <p:sldId id="416" r:id="rId108"/>
    <p:sldId id="420" r:id="rId109"/>
    <p:sldId id="472" r:id="rId110"/>
    <p:sldId id="476" r:id="rId111"/>
  </p:sldIdLst>
  <p:sldSz cx="9144000" cy="6858000" type="screen4x3"/>
  <p:notesSz cx="7023100" cy="9309100"/>
  <p:embeddedFontLst>
    <p:embeddedFont>
      <p:font typeface="Brush Script MT" panose="03060802040406070304" pitchFamily="66" charset="-122"/>
      <p:italic r:id="rId114"/>
    </p:embeddedFont>
    <p:embeddedFont>
      <p:font typeface="Calibri" panose="020F0502020204030204" pitchFamily="34" charset="0"/>
      <p:regular r:id="rId115"/>
      <p:bold r:id="rId116"/>
      <p:italic r:id="rId117"/>
      <p:boldItalic r:id="rId118"/>
    </p:embeddedFont>
    <p:embeddedFont>
      <p:font typeface="Cambria Math" panose="02040503050406030204" pitchFamily="18" charset="0"/>
      <p:regular r:id="rId119"/>
    </p:embeddedFont>
    <p:embeddedFont>
      <p:font typeface="Constantia" panose="02030602050306030303" pitchFamily="18" charset="0"/>
      <p:regular r:id="rId120"/>
      <p:bold r:id="rId121"/>
      <p:italic r:id="rId122"/>
      <p:boldItalic r:id="rId123"/>
    </p:embeddedFont>
    <p:embeddedFont>
      <p:font typeface="Lucida Calligraphy" panose="03010101010101010101" pitchFamily="66" charset="77"/>
      <p:regular r:id="rId124"/>
    </p:embeddedFont>
    <p:embeddedFont>
      <p:font typeface="MS Reference Sans Serif" panose="020B0604030504040204" pitchFamily="34" charset="0"/>
      <p:regular r:id="rId125"/>
    </p:embeddedFont>
    <p:embeddedFont>
      <p:font typeface="Wingdings 2" pitchFamily="2" charset="2"/>
      <p:regular r:id="rId1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234" dt="2020-09-08T17:50:46.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font" Target="fonts/font5.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1.fntdata"/><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font" Target="fonts/font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08T17:50:46.512" v="400" actId="20577"/>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6:21:08.794" v="58" actId="255"/>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6:21:08.794" v="58" actId="255"/>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6:25:07.747" v="88" actId="57"/>
        <pc:sldMkLst>
          <pc:docMk/>
          <pc:sldMk cId="3146366600" sldId="515"/>
        </pc:sldMkLst>
        <pc:spChg chg="mod">
          <ac:chgData name="Lin  Chen" userId="5b8d33d8-9b1a-4612-8f39-9bee1ddd9437" providerId="ADAL" clId="{08DA8158-80F7-4C4E-B110-147ED05951B5}" dt="2020-09-08T16:25:07.747" v="88"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6:27:26.239" v="259"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6:27:26.239" v="259"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sldChg chg="addSp delSp modSp add mod">
        <pc:chgData name="Lin  Chen" userId="5b8d33d8-9b1a-4612-8f39-9bee1ddd9437" providerId="ADAL" clId="{08DA8158-80F7-4C4E-B110-147ED05951B5}" dt="2020-09-08T17:50:46.512" v="400" actId="20577"/>
        <pc:sldMkLst>
          <pc:docMk/>
          <pc:sldMk cId="1052199559" sldId="518"/>
        </pc:sldMkLst>
        <pc:spChg chg="mod">
          <ac:chgData name="Lin  Chen" userId="5b8d33d8-9b1a-4612-8f39-9bee1ddd9437" providerId="ADAL" clId="{08DA8158-80F7-4C4E-B110-147ED05951B5}" dt="2020-09-08T17:49:22.530" v="370" actId="20577"/>
          <ac:spMkLst>
            <pc:docMk/>
            <pc:sldMk cId="1052199559" sldId="518"/>
            <ac:spMk id="2" creationId="{00000000-0000-0000-0000-000000000000}"/>
          </ac:spMkLst>
        </pc:spChg>
        <pc:spChg chg="add del mod">
          <ac:chgData name="Lin  Chen" userId="5b8d33d8-9b1a-4612-8f39-9bee1ddd9437" providerId="ADAL" clId="{08DA8158-80F7-4C4E-B110-147ED05951B5}" dt="2020-09-08T17:49:15.884" v="358" actId="478"/>
          <ac:spMkLst>
            <pc:docMk/>
            <pc:sldMk cId="1052199559" sldId="518"/>
            <ac:spMk id="5" creationId="{CE17BE14-3CD8-414F-AD78-02FA0E2473E2}"/>
          </ac:spMkLst>
        </pc:spChg>
        <pc:spChg chg="del">
          <ac:chgData name="Lin  Chen" userId="5b8d33d8-9b1a-4612-8f39-9bee1ddd9437" providerId="ADAL" clId="{08DA8158-80F7-4C4E-B110-147ED05951B5}" dt="2020-09-08T17:49:32.899" v="374" actId="478"/>
          <ac:spMkLst>
            <pc:docMk/>
            <pc:sldMk cId="1052199559" sldId="518"/>
            <ac:spMk id="13" creationId="{00000000-0000-0000-0000-000000000000}"/>
          </ac:spMkLst>
        </pc:spChg>
        <pc:spChg chg="mod">
          <ac:chgData name="Lin  Chen" userId="5b8d33d8-9b1a-4612-8f39-9bee1ddd9437" providerId="ADAL" clId="{08DA8158-80F7-4C4E-B110-147ED05951B5}" dt="2020-09-08T17:50:46.512" v="400" actId="20577"/>
          <ac:spMkLst>
            <pc:docMk/>
            <pc:sldMk cId="1052199559" sldId="518"/>
            <ac:spMk id="14" creationId="{00000000-0000-0000-0000-000000000000}"/>
          </ac:spMkLst>
        </pc:spChg>
        <pc:graphicFrameChg chg="del modGraphic">
          <ac:chgData name="Lin  Chen" userId="5b8d33d8-9b1a-4612-8f39-9bee1ddd9437" providerId="ADAL" clId="{08DA8158-80F7-4C4E-B110-147ED05951B5}" dt="2020-09-08T17:49:13.779" v="357" actId="478"/>
          <ac:graphicFrameMkLst>
            <pc:docMk/>
            <pc:sldMk cId="1052199559" sldId="518"/>
            <ac:graphicFrameMk id="4" creationId="{00000000-0000-0000-0000-000000000000}"/>
          </ac:graphicFrameMkLst>
        </pc:graphicFrameChg>
        <pc:picChg chg="del">
          <ac:chgData name="Lin  Chen" userId="5b8d33d8-9b1a-4612-8f39-9bee1ddd9437" providerId="ADAL" clId="{08DA8158-80F7-4C4E-B110-147ED05951B5}" dt="2020-09-08T17:49:30.035" v="373" actId="478"/>
          <ac:picMkLst>
            <pc:docMk/>
            <pc:sldMk cId="1052199559" sldId="518"/>
            <ac:picMk id="6"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7"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8"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9"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10" creationId="{00000000-0000-0000-0000-000000000000}"/>
          </ac:picMkLst>
        </pc:picChg>
        <pc:picChg chg="add del">
          <ac:chgData name="Lin  Chen" userId="5b8d33d8-9b1a-4612-8f39-9bee1ddd9437" providerId="ADAL" clId="{08DA8158-80F7-4C4E-B110-147ED05951B5}" dt="2020-09-08T17:49:36.243" v="375" actId="478"/>
          <ac:picMkLst>
            <pc:docMk/>
            <pc:sldMk cId="1052199559" sldId="518"/>
            <ac:picMk id="11" creationId="{00000000-0000-0000-0000-000000000000}"/>
          </ac:picMkLst>
        </pc:pic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9/8/20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9/8/20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00.png"/><Relationship Id="rId5" Type="http://schemas.openxmlformats.org/officeDocument/2006/relationships/tags" Target="../tags/tag94.xml"/><Relationship Id="rId10" Type="http://schemas.openxmlformats.org/officeDocument/2006/relationships/image" Target="../media/image99.png"/><Relationship Id="rId4" Type="http://schemas.openxmlformats.org/officeDocument/2006/relationships/tags" Target="../tags/tag93.xml"/><Relationship Id="rId9" Type="http://schemas.openxmlformats.org/officeDocument/2006/relationships/image" Target="../media/image98.png"/></Relationships>
</file>

<file path=ppt/slides/_rels/slide10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6.png"/></Relationships>
</file>

<file path=ppt/slides/_rels/slide10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0.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8.png"/><Relationship Id="rId5" Type="http://schemas.openxmlformats.org/officeDocument/2006/relationships/tags" Target="../tags/tag104.xml"/><Relationship Id="rId10" Type="http://schemas.openxmlformats.org/officeDocument/2006/relationships/image" Target="../media/image107.png"/><Relationship Id="rId4" Type="http://schemas.openxmlformats.org/officeDocument/2006/relationships/tags" Target="../tags/tag103.xml"/><Relationship Id="rId9" Type="http://schemas.openxmlformats.org/officeDocument/2006/relationships/image" Target="../media/image84.png"/></Relationships>
</file>

<file path=ppt/slides/_rels/slide108.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8.xml"/><Relationship Id="rId7" Type="http://schemas.openxmlformats.org/officeDocument/2006/relationships/image" Target="../media/image112.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1.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4.png"/></Relationships>
</file>

<file path=ppt/slides/_rels/slide10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7.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6.png"/><Relationship Id="rId5" Type="http://schemas.openxmlformats.org/officeDocument/2006/relationships/tags" Target="../tags/tag114.xml"/><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tags" Target="../tags/tag113.xml"/><Relationship Id="rId9" Type="http://schemas.openxmlformats.org/officeDocument/2006/relationships/image" Target="../media/image114.png"/><Relationship Id="rId14" Type="http://schemas.openxmlformats.org/officeDocument/2006/relationships/image" Target="../media/image1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0.xml"/><Relationship Id="rId7" Type="http://schemas.openxmlformats.org/officeDocument/2006/relationships/image" Target="../media/image49.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68.xml"/><Relationship Id="rId7" Type="http://schemas.openxmlformats.org/officeDocument/2006/relationships/image" Target="../media/image6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5.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7.png"/><Relationship Id="rId5" Type="http://schemas.openxmlformats.org/officeDocument/2006/relationships/tags" Target="../tags/tag74.xml"/><Relationship Id="rId10" Type="http://schemas.openxmlformats.org/officeDocument/2006/relationships/image" Target="../media/image76.png"/><Relationship Id="rId4" Type="http://schemas.openxmlformats.org/officeDocument/2006/relationships/tags" Target="../tags/tag73.xml"/><Relationship Id="rId9" Type="http://schemas.openxmlformats.org/officeDocument/2006/relationships/image" Target="../media/image75.png"/></Relationships>
</file>

<file path=ppt/slides/_rels/slide8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3.png"/><Relationship Id="rId4" Type="http://schemas.openxmlformats.org/officeDocument/2006/relationships/image" Target="../media/image8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0.xml"/><Relationship Id="rId7" Type="http://schemas.openxmlformats.org/officeDocument/2006/relationships/image" Target="../media/image8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4.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7.png"/></Relationships>
</file>

<file path=ppt/slides/_rels/slide8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4.xml"/><Relationship Id="rId7" Type="http://schemas.openxmlformats.org/officeDocument/2006/relationships/image" Target="../media/image89.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8.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88.xml"/><Relationship Id="rId7" Type="http://schemas.openxmlformats.org/officeDocument/2006/relationships/image" Target="../media/image9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2.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a:t>
            </a:r>
          </a:p>
          <a:p>
            <a:pPr marL="514350" indent="-514350">
              <a:buAutoNum type="alphaLcParenR"/>
            </a:pPr>
            <a:r>
              <a:rPr lang="en-US" dirty="0"/>
              <a:t>{∅}</a:t>
            </a:r>
          </a:p>
          <a:p>
            <a:pPr marL="514350" indent="-514350">
              <a:buAutoNum type="alphaLcParenR"/>
            </a:pPr>
            <a:r>
              <a:rPr lang="en-US" dirty="0"/>
              <a:t>{∅, {∅}} </a:t>
            </a:r>
          </a:p>
          <a:p>
            <a:pPr marL="514350" indent="-514350">
              <a:buAutoNum type="alphaLcParenR"/>
            </a:pPr>
            <a:r>
              <a:rPr lang="en-US"/>
              <a:t>{</a:t>
            </a:r>
            <a:r>
              <a:rPr lang="en-US" dirty="0"/>
              <a:t>∅, {∅}, {∅, {∅}}}</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a:t>
            </a:r>
          </a:p>
          <a:p>
            <a:pPr marL="0" indent="0">
              <a:buNone/>
            </a:pPr>
            <a:r>
              <a:rPr lang="en-US" dirty="0"/>
              <a:t>A</a:t>
            </a:r>
            <a:r>
              <a:rPr lang="en-US" baseline="30000" dirty="0"/>
              <a:t>3</a:t>
            </a:r>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a:t>
            </a: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Exercise</a:t>
            </a:r>
          </a:p>
        </p:txBody>
      </p:sp>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mc:AlternateContent xmlns:mc="http://schemas.openxmlformats.org/markup-compatibility/2006">
        <mc:Choice xmlns:a14="http://schemas.microsoft.com/office/drawing/2010/main" Requires="a14">
          <p:sp>
            <p:nvSpPr>
              <p:cNvPr id="14" name="TextBox 13"/>
              <p:cNvSpPr txBox="1"/>
              <p:nvPr/>
            </p:nvSpPr>
            <p:spPr>
              <a:xfrm>
                <a:off x="1676400" y="1752600"/>
                <a:ext cx="6705600" cy="3770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𝐴</m:t>
                          </m:r>
                        </m:e>
                      </m:acc>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76400" y="1752600"/>
                <a:ext cx="6705600" cy="377091"/>
              </a:xfrm>
              <a:prstGeom prst="rect">
                <a:avLst/>
              </a:prstGeom>
              <a:blipFill>
                <a:blip r:embed="rId2"/>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105219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34740</TotalTime>
  <Words>7185</Words>
  <Application>Microsoft Macintosh PowerPoint</Application>
  <PresentationFormat>On-screen Show (4:3)</PresentationFormat>
  <Paragraphs>928</Paragraphs>
  <Slides>110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Exercise</vt:lpstr>
      <vt:lpstr>Generalized Unions and Intersections</vt:lpstr>
      <vt:lpstr>Functions</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2020-09-08T17:50:49Z</dcterms:modified>
</cp:coreProperties>
</file>