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0"/>
  </p:notesMasterIdLst>
  <p:sldIdLst>
    <p:sldId id="256" r:id="rId2"/>
    <p:sldId id="258" r:id="rId3"/>
    <p:sldId id="302" r:id="rId4"/>
    <p:sldId id="257" r:id="rId5"/>
    <p:sldId id="307" r:id="rId6"/>
    <p:sldId id="357" r:id="rId7"/>
    <p:sldId id="303" r:id="rId8"/>
    <p:sldId id="367" r:id="rId9"/>
    <p:sldId id="304" r:id="rId10"/>
    <p:sldId id="373" r:id="rId11"/>
    <p:sldId id="368" r:id="rId12"/>
    <p:sldId id="374" r:id="rId13"/>
    <p:sldId id="375" r:id="rId14"/>
    <p:sldId id="264" r:id="rId15"/>
    <p:sldId id="316" r:id="rId16"/>
    <p:sldId id="369" r:id="rId17"/>
    <p:sldId id="317" r:id="rId18"/>
    <p:sldId id="308" r:id="rId19"/>
    <p:sldId id="309" r:id="rId20"/>
    <p:sldId id="313" r:id="rId21"/>
    <p:sldId id="312" r:id="rId22"/>
    <p:sldId id="297" r:id="rId23"/>
    <p:sldId id="273" r:id="rId24"/>
    <p:sldId id="274" r:id="rId25"/>
    <p:sldId id="376" r:id="rId26"/>
    <p:sldId id="275" r:id="rId27"/>
    <p:sldId id="377" r:id="rId28"/>
    <p:sldId id="326" r:id="rId29"/>
    <p:sldId id="370" r:id="rId30"/>
    <p:sldId id="277" r:id="rId31"/>
    <p:sldId id="329" r:id="rId32"/>
    <p:sldId id="378" r:id="rId33"/>
    <p:sldId id="328" r:id="rId34"/>
    <p:sldId id="333" r:id="rId35"/>
    <p:sldId id="334" r:id="rId36"/>
    <p:sldId id="337" r:id="rId37"/>
    <p:sldId id="336" r:id="rId38"/>
    <p:sldId id="339" r:id="rId39"/>
    <p:sldId id="340" r:id="rId40"/>
    <p:sldId id="281" r:id="rId41"/>
    <p:sldId id="372" r:id="rId42"/>
    <p:sldId id="342" r:id="rId43"/>
    <p:sldId id="343" r:id="rId44"/>
    <p:sldId id="282" r:id="rId45"/>
    <p:sldId id="344" r:id="rId46"/>
    <p:sldId id="345" r:id="rId47"/>
    <p:sldId id="283" r:id="rId48"/>
    <p:sldId id="284" r:id="rId49"/>
    <p:sldId id="379" r:id="rId50"/>
    <p:sldId id="286" r:id="rId51"/>
    <p:sldId id="346" r:id="rId52"/>
    <p:sldId id="359" r:id="rId53"/>
    <p:sldId id="347" r:id="rId54"/>
    <p:sldId id="349" r:id="rId55"/>
    <p:sldId id="350" r:id="rId56"/>
    <p:sldId id="352" r:id="rId57"/>
    <p:sldId id="353" r:id="rId58"/>
    <p:sldId id="380" r:id="rId59"/>
    <p:sldId id="355" r:id="rId60"/>
    <p:sldId id="381" r:id="rId61"/>
    <p:sldId id="356" r:id="rId62"/>
    <p:sldId id="360" r:id="rId63"/>
    <p:sldId id="361" r:id="rId64"/>
    <p:sldId id="363" r:id="rId65"/>
    <p:sldId id="362" r:id="rId66"/>
    <p:sldId id="364" r:id="rId67"/>
    <p:sldId id="365" r:id="rId68"/>
    <p:sldId id="366" r:id="rId69"/>
  </p:sldIdLst>
  <p:sldSz cx="9144000" cy="6858000" type="screen4x3"/>
  <p:notesSz cx="6858000" cy="9144000"/>
  <p:embeddedFontLst>
    <p:embeddedFont>
      <p:font typeface="Calibri" panose="020F0502020204030204" pitchFamily="34" charset="0"/>
      <p:regular r:id="rId71"/>
      <p:bold r:id="rId72"/>
      <p:italic r:id="rId73"/>
      <p:boldItalic r:id="rId74"/>
    </p:embeddedFont>
    <p:embeddedFont>
      <p:font typeface="Cambria Math" panose="02040503050406030204" pitchFamily="18" charset="0"/>
      <p:regular r:id="rId75"/>
    </p:embeddedFont>
    <p:embeddedFont>
      <p:font typeface="Constantia" panose="02030602050306030303" pitchFamily="18" charset="0"/>
      <p:regular r:id="rId76"/>
      <p:bold r:id="rId77"/>
      <p:italic r:id="rId78"/>
      <p:boldItalic r:id="rId79"/>
    </p:embeddedFont>
    <p:embeddedFont>
      <p:font typeface="Wingdings 2" pitchFamily="2" charset="2"/>
      <p:regular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7354-241A-4A45-8EE5-86C5A96A4329}" v="131" dt="2020-10-08T15:06:32.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99" autoAdjust="0"/>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6CDB7354-241A-4A45-8EE5-86C5A96A4329}"/>
    <pc:docChg chg="undo custSel addSld modSld sldOrd">
      <pc:chgData name="Lin  Chen" userId="5b8d33d8-9b1a-4612-8f39-9bee1ddd9437" providerId="ADAL" clId="{6CDB7354-241A-4A45-8EE5-86C5A96A4329}" dt="2020-10-08T15:07:03.096" v="803" actId="1076"/>
      <pc:docMkLst>
        <pc:docMk/>
      </pc:docMkLst>
      <pc:sldChg chg="modSp mod">
        <pc:chgData name="Lin  Chen" userId="5b8d33d8-9b1a-4612-8f39-9bee1ddd9437" providerId="ADAL" clId="{6CDB7354-241A-4A45-8EE5-86C5A96A4329}" dt="2020-09-22T16:34:45.873" v="54" actId="108"/>
        <pc:sldMkLst>
          <pc:docMk/>
          <pc:sldMk cId="0" sldId="257"/>
        </pc:sldMkLst>
        <pc:spChg chg="mod">
          <ac:chgData name="Lin  Chen" userId="5b8d33d8-9b1a-4612-8f39-9bee1ddd9437" providerId="ADAL" clId="{6CDB7354-241A-4A45-8EE5-86C5A96A4329}" dt="2020-09-22T16:34:45.873" v="54" actId="108"/>
          <ac:spMkLst>
            <pc:docMk/>
            <pc:sldMk cId="0" sldId="257"/>
            <ac:spMk id="3" creationId="{00000000-0000-0000-0000-000000000000}"/>
          </ac:spMkLst>
        </pc:spChg>
      </pc:sldChg>
      <pc:sldChg chg="modSp">
        <pc:chgData name="Lin  Chen" userId="5b8d33d8-9b1a-4612-8f39-9bee1ddd9437" providerId="ADAL" clId="{6CDB7354-241A-4A45-8EE5-86C5A96A4329}" dt="2020-10-01T17:08:58.097" v="276" actId="207"/>
        <pc:sldMkLst>
          <pc:docMk/>
          <pc:sldMk cId="0" sldId="274"/>
        </pc:sldMkLst>
        <pc:spChg chg="mod">
          <ac:chgData name="Lin  Chen" userId="5b8d33d8-9b1a-4612-8f39-9bee1ddd9437" providerId="ADAL" clId="{6CDB7354-241A-4A45-8EE5-86C5A96A4329}" dt="2020-10-01T17:08:58.097" v="276" actId="207"/>
          <ac:spMkLst>
            <pc:docMk/>
            <pc:sldMk cId="0" sldId="274"/>
            <ac:spMk id="3" creationId="{00000000-0000-0000-0000-000000000000}"/>
          </ac:spMkLst>
        </pc:spChg>
      </pc:sldChg>
      <pc:sldChg chg="modSp mod modAnim">
        <pc:chgData name="Lin  Chen" userId="5b8d33d8-9b1a-4612-8f39-9bee1ddd9437" providerId="ADAL" clId="{6CDB7354-241A-4A45-8EE5-86C5A96A4329}" dt="2020-10-01T17:15:12.433" v="407"/>
        <pc:sldMkLst>
          <pc:docMk/>
          <pc:sldMk cId="0" sldId="275"/>
        </pc:sldMkLst>
        <pc:spChg chg="mod">
          <ac:chgData name="Lin  Chen" userId="5b8d33d8-9b1a-4612-8f39-9bee1ddd9437" providerId="ADAL" clId="{6CDB7354-241A-4A45-8EE5-86C5A96A4329}" dt="2020-10-01T17:15:02.649" v="406" actId="27636"/>
          <ac:spMkLst>
            <pc:docMk/>
            <pc:sldMk cId="0" sldId="275"/>
            <ac:spMk id="3" creationId="{00000000-0000-0000-0000-000000000000}"/>
          </ac:spMkLst>
        </pc:spChg>
      </pc:sldChg>
      <pc:sldChg chg="modSp">
        <pc:chgData name="Lin  Chen" userId="5b8d33d8-9b1a-4612-8f39-9bee1ddd9437" providerId="ADAL" clId="{6CDB7354-241A-4A45-8EE5-86C5A96A4329}" dt="2020-10-06T17:37:58.075" v="776" actId="207"/>
        <pc:sldMkLst>
          <pc:docMk/>
          <pc:sldMk cId="0" sldId="283"/>
        </pc:sldMkLst>
        <pc:spChg chg="mod">
          <ac:chgData name="Lin  Chen" userId="5b8d33d8-9b1a-4612-8f39-9bee1ddd9437" providerId="ADAL" clId="{6CDB7354-241A-4A45-8EE5-86C5A96A4329}" dt="2020-10-06T17:37:58.075" v="776" actId="207"/>
          <ac:spMkLst>
            <pc:docMk/>
            <pc:sldMk cId="0" sldId="283"/>
            <ac:spMk id="3" creationId="{00000000-0000-0000-0000-000000000000}"/>
          </ac:spMkLst>
        </pc:spChg>
      </pc:sldChg>
      <pc:sldChg chg="modSp mod">
        <pc:chgData name="Lin  Chen" userId="5b8d33d8-9b1a-4612-8f39-9bee1ddd9437" providerId="ADAL" clId="{6CDB7354-241A-4A45-8EE5-86C5A96A4329}" dt="2020-10-06T17:40:40.494" v="781" actId="27636"/>
        <pc:sldMkLst>
          <pc:docMk/>
          <pc:sldMk cId="0" sldId="284"/>
        </pc:sldMkLst>
        <pc:spChg chg="mod">
          <ac:chgData name="Lin  Chen" userId="5b8d33d8-9b1a-4612-8f39-9bee1ddd9437" providerId="ADAL" clId="{6CDB7354-241A-4A45-8EE5-86C5A96A4329}" dt="2020-10-06T17:40:40.494" v="781" actId="27636"/>
          <ac:spMkLst>
            <pc:docMk/>
            <pc:sldMk cId="0" sldId="284"/>
            <ac:spMk id="3" creationId="{00000000-0000-0000-0000-000000000000}"/>
          </ac:spMkLst>
        </pc:spChg>
      </pc:sldChg>
      <pc:sldChg chg="delSp modSp mod modAnim">
        <pc:chgData name="Lin  Chen" userId="5b8d33d8-9b1a-4612-8f39-9bee1ddd9437" providerId="ADAL" clId="{6CDB7354-241A-4A45-8EE5-86C5A96A4329}" dt="2020-09-22T17:07:47.084" v="111" actId="478"/>
        <pc:sldMkLst>
          <pc:docMk/>
          <pc:sldMk cId="0" sldId="304"/>
        </pc:sldMkLst>
        <pc:spChg chg="mod">
          <ac:chgData name="Lin  Chen" userId="5b8d33d8-9b1a-4612-8f39-9bee1ddd9437" providerId="ADAL" clId="{6CDB7354-241A-4A45-8EE5-86C5A96A4329}" dt="2020-09-22T17:07:35.790" v="106" actId="27636"/>
          <ac:spMkLst>
            <pc:docMk/>
            <pc:sldMk cId="0" sldId="304"/>
            <ac:spMk id="3" creationId="{00000000-0000-0000-0000-000000000000}"/>
          </ac:spMkLst>
        </pc:spChg>
        <pc:spChg chg="del">
          <ac:chgData name="Lin  Chen" userId="5b8d33d8-9b1a-4612-8f39-9bee1ddd9437" providerId="ADAL" clId="{6CDB7354-241A-4A45-8EE5-86C5A96A4329}" dt="2020-09-22T17:07:47.084" v="111" actId="478"/>
          <ac:spMkLst>
            <pc:docMk/>
            <pc:sldMk cId="0" sldId="304"/>
            <ac:spMk id="4" creationId="{00000000-0000-0000-0000-000000000000}"/>
          </ac:spMkLst>
        </pc:spChg>
        <pc:spChg chg="del">
          <ac:chgData name="Lin  Chen" userId="5b8d33d8-9b1a-4612-8f39-9bee1ddd9437" providerId="ADAL" clId="{6CDB7354-241A-4A45-8EE5-86C5A96A4329}" dt="2020-09-22T17:07:43.497" v="110" actId="478"/>
          <ac:spMkLst>
            <pc:docMk/>
            <pc:sldMk cId="0" sldId="304"/>
            <ac:spMk id="5" creationId="{00000000-0000-0000-0000-000000000000}"/>
          </ac:spMkLst>
        </pc:spChg>
        <pc:spChg chg="del mod">
          <ac:chgData name="Lin  Chen" userId="5b8d33d8-9b1a-4612-8f39-9bee1ddd9437" providerId="ADAL" clId="{6CDB7354-241A-4A45-8EE5-86C5A96A4329}" dt="2020-09-22T17:07:41.646" v="109" actId="478"/>
          <ac:spMkLst>
            <pc:docMk/>
            <pc:sldMk cId="0" sldId="304"/>
            <ac:spMk id="6" creationId="{00000000-0000-0000-0000-000000000000}"/>
          </ac:spMkLst>
        </pc:spChg>
      </pc:sldChg>
      <pc:sldChg chg="modSp mod">
        <pc:chgData name="Lin  Chen" userId="5b8d33d8-9b1a-4612-8f39-9bee1ddd9437" providerId="ADAL" clId="{6CDB7354-241A-4A45-8EE5-86C5A96A4329}" dt="2020-09-22T16:38:22.715" v="56" actId="1076"/>
        <pc:sldMkLst>
          <pc:docMk/>
          <pc:sldMk cId="0" sldId="307"/>
        </pc:sldMkLst>
        <pc:spChg chg="mod">
          <ac:chgData name="Lin  Chen" userId="5b8d33d8-9b1a-4612-8f39-9bee1ddd9437" providerId="ADAL" clId="{6CDB7354-241A-4A45-8EE5-86C5A96A4329}" dt="2020-09-22T16:38:22.715" v="56" actId="1076"/>
          <ac:spMkLst>
            <pc:docMk/>
            <pc:sldMk cId="0" sldId="307"/>
            <ac:spMk id="5" creationId="{00000000-0000-0000-0000-000000000000}"/>
          </ac:spMkLst>
        </pc:spChg>
      </pc:sldChg>
      <pc:sldChg chg="modSp mod ord">
        <pc:chgData name="Lin  Chen" userId="5b8d33d8-9b1a-4612-8f39-9bee1ddd9437" providerId="ADAL" clId="{6CDB7354-241A-4A45-8EE5-86C5A96A4329}" dt="2020-10-06T17:04:26.126" v="767" actId="20577"/>
        <pc:sldMkLst>
          <pc:docMk/>
          <pc:sldMk cId="0" sldId="328"/>
        </pc:sldMkLst>
        <pc:spChg chg="mod">
          <ac:chgData name="Lin  Chen" userId="5b8d33d8-9b1a-4612-8f39-9bee1ddd9437" providerId="ADAL" clId="{6CDB7354-241A-4A45-8EE5-86C5A96A4329}" dt="2020-10-06T17:04:26.126" v="767" actId="20577"/>
          <ac:spMkLst>
            <pc:docMk/>
            <pc:sldMk cId="0" sldId="328"/>
            <ac:spMk id="6" creationId="{00000000-0000-0000-0000-000000000000}"/>
          </ac:spMkLst>
        </pc:spChg>
      </pc:sldChg>
      <pc:sldChg chg="modSp">
        <pc:chgData name="Lin  Chen" userId="5b8d33d8-9b1a-4612-8f39-9bee1ddd9437" providerId="ADAL" clId="{6CDB7354-241A-4A45-8EE5-86C5A96A4329}" dt="2020-10-06T17:10:17.169" v="769" actId="207"/>
        <pc:sldMkLst>
          <pc:docMk/>
          <pc:sldMk cId="0" sldId="333"/>
        </pc:sldMkLst>
        <pc:spChg chg="mod">
          <ac:chgData name="Lin  Chen" userId="5b8d33d8-9b1a-4612-8f39-9bee1ddd9437" providerId="ADAL" clId="{6CDB7354-241A-4A45-8EE5-86C5A96A4329}" dt="2020-10-06T17:10:17.169" v="769" actId="207"/>
          <ac:spMkLst>
            <pc:docMk/>
            <pc:sldMk cId="0" sldId="333"/>
            <ac:spMk id="3" creationId="{00000000-0000-0000-0000-000000000000}"/>
          </ac:spMkLst>
        </pc:spChg>
      </pc:sldChg>
      <pc:sldChg chg="modSp">
        <pc:chgData name="Lin  Chen" userId="5b8d33d8-9b1a-4612-8f39-9bee1ddd9437" providerId="ADAL" clId="{6CDB7354-241A-4A45-8EE5-86C5A96A4329}" dt="2020-10-06T17:10:56.755" v="772" actId="207"/>
        <pc:sldMkLst>
          <pc:docMk/>
          <pc:sldMk cId="0" sldId="334"/>
        </pc:sldMkLst>
        <pc:spChg chg="mod">
          <ac:chgData name="Lin  Chen" userId="5b8d33d8-9b1a-4612-8f39-9bee1ddd9437" providerId="ADAL" clId="{6CDB7354-241A-4A45-8EE5-86C5A96A4329}" dt="2020-10-06T17:10:56.755" v="772" actId="207"/>
          <ac:spMkLst>
            <pc:docMk/>
            <pc:sldMk cId="0" sldId="334"/>
            <ac:spMk id="3" creationId="{00000000-0000-0000-0000-000000000000}"/>
          </ac:spMkLst>
        </pc:spChg>
      </pc:sldChg>
      <pc:sldChg chg="modSp mod">
        <pc:chgData name="Lin  Chen" userId="5b8d33d8-9b1a-4612-8f39-9bee1ddd9437" providerId="ADAL" clId="{6CDB7354-241A-4A45-8EE5-86C5A96A4329}" dt="2020-10-06T17:18:44.870" v="774" actId="58"/>
        <pc:sldMkLst>
          <pc:docMk/>
          <pc:sldMk cId="0" sldId="339"/>
        </pc:sldMkLst>
        <pc:spChg chg="mod">
          <ac:chgData name="Lin  Chen" userId="5b8d33d8-9b1a-4612-8f39-9bee1ddd9437" providerId="ADAL" clId="{6CDB7354-241A-4A45-8EE5-86C5A96A4329}" dt="2020-10-06T17:18:44.870" v="774" actId="58"/>
          <ac:spMkLst>
            <pc:docMk/>
            <pc:sldMk cId="0" sldId="339"/>
            <ac:spMk id="3" creationId="{00000000-0000-0000-0000-000000000000}"/>
          </ac:spMkLst>
        </pc:spChg>
      </pc:sldChg>
      <pc:sldChg chg="modSp">
        <pc:chgData name="Lin  Chen" userId="5b8d33d8-9b1a-4612-8f39-9bee1ddd9437" providerId="ADAL" clId="{6CDB7354-241A-4A45-8EE5-86C5A96A4329}" dt="2020-10-06T17:21:21.728" v="775" actId="207"/>
        <pc:sldMkLst>
          <pc:docMk/>
          <pc:sldMk cId="0" sldId="342"/>
        </pc:sldMkLst>
        <pc:spChg chg="mod">
          <ac:chgData name="Lin  Chen" userId="5b8d33d8-9b1a-4612-8f39-9bee1ddd9437" providerId="ADAL" clId="{6CDB7354-241A-4A45-8EE5-86C5A96A4329}" dt="2020-10-06T17:21:21.728" v="775" actId="207"/>
          <ac:spMkLst>
            <pc:docMk/>
            <pc:sldMk cId="0" sldId="342"/>
            <ac:spMk id="3" creationId="{00000000-0000-0000-0000-000000000000}"/>
          </ac:spMkLst>
        </pc:spChg>
      </pc:sldChg>
      <pc:sldChg chg="modSp mod">
        <pc:chgData name="Lin  Chen" userId="5b8d33d8-9b1a-4612-8f39-9bee1ddd9437" providerId="ADAL" clId="{6CDB7354-241A-4A45-8EE5-86C5A96A4329}" dt="2020-10-06T17:47:31.620" v="783" actId="207"/>
        <pc:sldMkLst>
          <pc:docMk/>
          <pc:sldMk cId="0" sldId="346"/>
        </pc:sldMkLst>
        <pc:spChg chg="mod">
          <ac:chgData name="Lin  Chen" userId="5b8d33d8-9b1a-4612-8f39-9bee1ddd9437" providerId="ADAL" clId="{6CDB7354-241A-4A45-8EE5-86C5A96A4329}" dt="2020-10-06T17:47:31.620" v="783" actId="207"/>
          <ac:spMkLst>
            <pc:docMk/>
            <pc:sldMk cId="0" sldId="346"/>
            <ac:spMk id="3" creationId="{00000000-0000-0000-0000-000000000000}"/>
          </ac:spMkLst>
        </pc:spChg>
      </pc:sldChg>
      <pc:sldChg chg="modSp">
        <pc:chgData name="Lin  Chen" userId="5b8d33d8-9b1a-4612-8f39-9bee1ddd9437" providerId="ADAL" clId="{6CDB7354-241A-4A45-8EE5-86C5A96A4329}" dt="2020-10-08T14:50:24.670" v="787" actId="207"/>
        <pc:sldMkLst>
          <pc:docMk/>
          <pc:sldMk cId="0" sldId="349"/>
        </pc:sldMkLst>
        <pc:spChg chg="mod">
          <ac:chgData name="Lin  Chen" userId="5b8d33d8-9b1a-4612-8f39-9bee1ddd9437" providerId="ADAL" clId="{6CDB7354-241A-4A45-8EE5-86C5A96A4329}" dt="2020-10-08T14:50:24.670" v="787" actId="207"/>
          <ac:spMkLst>
            <pc:docMk/>
            <pc:sldMk cId="0" sldId="349"/>
            <ac:spMk id="3" creationId="{00000000-0000-0000-0000-000000000000}"/>
          </ac:spMkLst>
        </pc:spChg>
      </pc:sldChg>
      <pc:sldChg chg="modAnim">
        <pc:chgData name="Lin  Chen" userId="5b8d33d8-9b1a-4612-8f39-9bee1ddd9437" providerId="ADAL" clId="{6CDB7354-241A-4A45-8EE5-86C5A96A4329}" dt="2020-10-08T15:05:26.682" v="790"/>
        <pc:sldMkLst>
          <pc:docMk/>
          <pc:sldMk cId="0" sldId="350"/>
        </pc:sldMkLst>
      </pc:sldChg>
      <pc:sldChg chg="modAnim">
        <pc:chgData name="Lin  Chen" userId="5b8d33d8-9b1a-4612-8f39-9bee1ddd9437" providerId="ADAL" clId="{6CDB7354-241A-4A45-8EE5-86C5A96A4329}" dt="2020-10-08T15:05:33.711" v="791"/>
        <pc:sldMkLst>
          <pc:docMk/>
          <pc:sldMk cId="0" sldId="352"/>
        </pc:sldMkLst>
      </pc:sldChg>
      <pc:sldChg chg="delSp modSp mod">
        <pc:chgData name="Lin  Chen" userId="5b8d33d8-9b1a-4612-8f39-9bee1ddd9437" providerId="ADAL" clId="{6CDB7354-241A-4A45-8EE5-86C5A96A4329}" dt="2020-10-08T15:06:01.514" v="794" actId="478"/>
        <pc:sldMkLst>
          <pc:docMk/>
          <pc:sldMk cId="0" sldId="353"/>
        </pc:sldMkLst>
        <pc:spChg chg="mod">
          <ac:chgData name="Lin  Chen" userId="5b8d33d8-9b1a-4612-8f39-9bee1ddd9437" providerId="ADAL" clId="{6CDB7354-241A-4A45-8EE5-86C5A96A4329}" dt="2020-10-08T15:05:55.534" v="793" actId="20577"/>
          <ac:spMkLst>
            <pc:docMk/>
            <pc:sldMk cId="0" sldId="353"/>
            <ac:spMk id="3" creationId="{00000000-0000-0000-0000-000000000000}"/>
          </ac:spMkLst>
        </pc:spChg>
        <pc:spChg chg="del">
          <ac:chgData name="Lin  Chen" userId="5b8d33d8-9b1a-4612-8f39-9bee1ddd9437" providerId="ADAL" clId="{6CDB7354-241A-4A45-8EE5-86C5A96A4329}" dt="2020-10-08T15:06:01.514" v="794" actId="478"/>
          <ac:spMkLst>
            <pc:docMk/>
            <pc:sldMk cId="0" sldId="353"/>
            <ac:spMk id="5" creationId="{00000000-0000-0000-0000-000000000000}"/>
          </ac:spMkLst>
        </pc:spChg>
      </pc:sldChg>
      <pc:sldChg chg="delSp modSp mod">
        <pc:chgData name="Lin  Chen" userId="5b8d33d8-9b1a-4612-8f39-9bee1ddd9437" providerId="ADAL" clId="{6CDB7354-241A-4A45-8EE5-86C5A96A4329}" dt="2020-10-08T15:06:40.134" v="801" actId="20577"/>
        <pc:sldMkLst>
          <pc:docMk/>
          <pc:sldMk cId="0" sldId="355"/>
        </pc:sldMkLst>
        <pc:spChg chg="mod">
          <ac:chgData name="Lin  Chen" userId="5b8d33d8-9b1a-4612-8f39-9bee1ddd9437" providerId="ADAL" clId="{6CDB7354-241A-4A45-8EE5-86C5A96A4329}" dt="2020-10-08T15:06:40.134" v="801" actId="20577"/>
          <ac:spMkLst>
            <pc:docMk/>
            <pc:sldMk cId="0" sldId="355"/>
            <ac:spMk id="3" creationId="{00000000-0000-0000-0000-000000000000}"/>
          </ac:spMkLst>
        </pc:spChg>
        <pc:spChg chg="del">
          <ac:chgData name="Lin  Chen" userId="5b8d33d8-9b1a-4612-8f39-9bee1ddd9437" providerId="ADAL" clId="{6CDB7354-241A-4A45-8EE5-86C5A96A4329}" dt="2020-10-08T15:06:36.309" v="798" actId="478"/>
          <ac:spMkLst>
            <pc:docMk/>
            <pc:sldMk cId="0" sldId="355"/>
            <ac:spMk id="5" creationId="{00000000-0000-0000-0000-000000000000}"/>
          </ac:spMkLst>
        </pc:spChg>
      </pc:sldChg>
      <pc:sldChg chg="addSp modSp mod">
        <pc:chgData name="Lin  Chen" userId="5b8d33d8-9b1a-4612-8f39-9bee1ddd9437" providerId="ADAL" clId="{6CDB7354-241A-4A45-8EE5-86C5A96A4329}" dt="2020-09-22T17:16:21.919" v="112" actId="207"/>
        <pc:sldMkLst>
          <pc:docMk/>
          <pc:sldMk cId="3299265177" sldId="367"/>
        </pc:sldMkLst>
        <pc:spChg chg="mod">
          <ac:chgData name="Lin  Chen" userId="5b8d33d8-9b1a-4612-8f39-9bee1ddd9437" providerId="ADAL" clId="{6CDB7354-241A-4A45-8EE5-86C5A96A4329}" dt="2020-09-22T17:16:21.919" v="112" actId="207"/>
          <ac:spMkLst>
            <pc:docMk/>
            <pc:sldMk cId="3299265177" sldId="367"/>
            <ac:spMk id="3" creationId="{00000000-0000-0000-0000-000000000000}"/>
          </ac:spMkLst>
        </pc:spChg>
        <pc:spChg chg="add mod">
          <ac:chgData name="Lin  Chen" userId="5b8d33d8-9b1a-4612-8f39-9bee1ddd9437" providerId="ADAL" clId="{6CDB7354-241A-4A45-8EE5-86C5A96A4329}" dt="2020-09-22T17:04:48.464" v="73" actId="207"/>
          <ac:spMkLst>
            <pc:docMk/>
            <pc:sldMk cId="3299265177" sldId="367"/>
            <ac:spMk id="4" creationId="{6F2680BC-FE42-D64F-A72C-33D2A4B901B7}"/>
          </ac:spMkLst>
        </pc:spChg>
        <pc:spChg chg="add mod">
          <ac:chgData name="Lin  Chen" userId="5b8d33d8-9b1a-4612-8f39-9bee1ddd9437" providerId="ADAL" clId="{6CDB7354-241A-4A45-8EE5-86C5A96A4329}" dt="2020-09-22T17:06:23.470" v="101" actId="113"/>
          <ac:spMkLst>
            <pc:docMk/>
            <pc:sldMk cId="3299265177" sldId="367"/>
            <ac:spMk id="14" creationId="{FF483CC7-00B8-1943-B3CE-88404111A979}"/>
          </ac:spMkLst>
        </pc:spChg>
      </pc:sldChg>
      <pc:sldChg chg="add">
        <pc:chgData name="Lin  Chen" userId="5b8d33d8-9b1a-4612-8f39-9bee1ddd9437" providerId="ADAL" clId="{6CDB7354-241A-4A45-8EE5-86C5A96A4329}" dt="2020-09-22T17:07:27.191" v="104"/>
        <pc:sldMkLst>
          <pc:docMk/>
          <pc:sldMk cId="10708205" sldId="373"/>
        </pc:sldMkLst>
      </pc:sldChg>
      <pc:sldChg chg="modSp add mod">
        <pc:chgData name="Lin  Chen" userId="5b8d33d8-9b1a-4612-8f39-9bee1ddd9437" providerId="ADAL" clId="{6CDB7354-241A-4A45-8EE5-86C5A96A4329}" dt="2020-09-22T17:18:05.040" v="193" actId="20577"/>
        <pc:sldMkLst>
          <pc:docMk/>
          <pc:sldMk cId="35522121" sldId="374"/>
        </pc:sldMkLst>
        <pc:spChg chg="mod">
          <ac:chgData name="Lin  Chen" userId="5b8d33d8-9b1a-4612-8f39-9bee1ddd9437" providerId="ADAL" clId="{6CDB7354-241A-4A45-8EE5-86C5A96A4329}" dt="2020-09-22T17:18:05.040" v="193" actId="20577"/>
          <ac:spMkLst>
            <pc:docMk/>
            <pc:sldMk cId="35522121" sldId="374"/>
            <ac:spMk id="3" creationId="{00000000-0000-0000-0000-000000000000}"/>
          </ac:spMkLst>
        </pc:spChg>
      </pc:sldChg>
      <pc:sldChg chg="modSp add mod">
        <pc:chgData name="Lin  Chen" userId="5b8d33d8-9b1a-4612-8f39-9bee1ddd9437" providerId="ADAL" clId="{6CDB7354-241A-4A45-8EE5-86C5A96A4329}" dt="2020-09-22T17:21:27.832" v="274" actId="20577"/>
        <pc:sldMkLst>
          <pc:docMk/>
          <pc:sldMk cId="732295871" sldId="375"/>
        </pc:sldMkLst>
        <pc:spChg chg="mod">
          <ac:chgData name="Lin  Chen" userId="5b8d33d8-9b1a-4612-8f39-9bee1ddd9437" providerId="ADAL" clId="{6CDB7354-241A-4A45-8EE5-86C5A96A4329}" dt="2020-09-22T17:21:27.832" v="274" actId="20577"/>
          <ac:spMkLst>
            <pc:docMk/>
            <pc:sldMk cId="732295871" sldId="375"/>
            <ac:spMk id="3" creationId="{00000000-0000-0000-0000-000000000000}"/>
          </ac:spMkLst>
        </pc:spChg>
      </pc:sldChg>
      <pc:sldChg chg="addSp delSp modSp add mod">
        <pc:chgData name="Lin  Chen" userId="5b8d33d8-9b1a-4612-8f39-9bee1ddd9437" providerId="ADAL" clId="{6CDB7354-241A-4A45-8EE5-86C5A96A4329}" dt="2020-10-01T17:13:09.394" v="404" actId="1076"/>
        <pc:sldMkLst>
          <pc:docMk/>
          <pc:sldMk cId="2311825861" sldId="376"/>
        </pc:sldMkLst>
        <pc:spChg chg="mod">
          <ac:chgData name="Lin  Chen" userId="5b8d33d8-9b1a-4612-8f39-9bee1ddd9437" providerId="ADAL" clId="{6CDB7354-241A-4A45-8EE5-86C5A96A4329}" dt="2020-10-01T17:11:08.556" v="315" actId="20577"/>
          <ac:spMkLst>
            <pc:docMk/>
            <pc:sldMk cId="2311825861" sldId="376"/>
            <ac:spMk id="2" creationId="{DC11F33C-61B6-BE40-9D1E-90A238DFA828}"/>
          </ac:spMkLst>
        </pc:spChg>
        <pc:spChg chg="del mod">
          <ac:chgData name="Lin  Chen" userId="5b8d33d8-9b1a-4612-8f39-9bee1ddd9437" providerId="ADAL" clId="{6CDB7354-241A-4A45-8EE5-86C5A96A4329}" dt="2020-10-01T17:10:42.685" v="279" actId="478"/>
          <ac:spMkLst>
            <pc:docMk/>
            <pc:sldMk cId="2311825861" sldId="376"/>
            <ac:spMk id="3" creationId="{3F7C0412-5A20-2946-8810-BC2E1C739E63}"/>
          </ac:spMkLst>
        </pc:spChg>
        <pc:spChg chg="add mod">
          <ac:chgData name="Lin  Chen" userId="5b8d33d8-9b1a-4612-8f39-9bee1ddd9437" providerId="ADAL" clId="{6CDB7354-241A-4A45-8EE5-86C5A96A4329}" dt="2020-10-01T17:13:09.394" v="404" actId="1076"/>
          <ac:spMkLst>
            <pc:docMk/>
            <pc:sldMk cId="2311825861" sldId="376"/>
            <ac:spMk id="4" creationId="{73135C28-E78B-BE48-B6D9-8A415EC4F580}"/>
          </ac:spMkLst>
        </pc:spChg>
        <pc:spChg chg="add mod">
          <ac:chgData name="Lin  Chen" userId="5b8d33d8-9b1a-4612-8f39-9bee1ddd9437" providerId="ADAL" clId="{6CDB7354-241A-4A45-8EE5-86C5A96A4329}" dt="2020-10-01T17:12:15.716" v="345" actId="113"/>
          <ac:spMkLst>
            <pc:docMk/>
            <pc:sldMk cId="2311825861" sldId="376"/>
            <ac:spMk id="5" creationId="{652E5968-DC94-2E41-A7E4-D01AD7551D85}"/>
          </ac:spMkLst>
        </pc:spChg>
        <pc:spChg chg="add mod">
          <ac:chgData name="Lin  Chen" userId="5b8d33d8-9b1a-4612-8f39-9bee1ddd9437" providerId="ADAL" clId="{6CDB7354-241A-4A45-8EE5-86C5A96A4329}" dt="2020-10-01T17:13:00.853" v="403" actId="20577"/>
          <ac:spMkLst>
            <pc:docMk/>
            <pc:sldMk cId="2311825861" sldId="376"/>
            <ac:spMk id="6" creationId="{97361BC2-D4D9-7348-8F3D-FE6DB1C63A23}"/>
          </ac:spMkLst>
        </pc:spChg>
      </pc:sldChg>
      <pc:sldChg chg="addSp delSp modSp add mod">
        <pc:chgData name="Lin  Chen" userId="5b8d33d8-9b1a-4612-8f39-9bee1ddd9437" providerId="ADAL" clId="{6CDB7354-241A-4A45-8EE5-86C5A96A4329}" dt="2020-10-06T16:51:51.170" v="571" actId="20577"/>
        <pc:sldMkLst>
          <pc:docMk/>
          <pc:sldMk cId="3704503844" sldId="377"/>
        </pc:sldMkLst>
        <pc:spChg chg="mod">
          <ac:chgData name="Lin  Chen" userId="5b8d33d8-9b1a-4612-8f39-9bee1ddd9437" providerId="ADAL" clId="{6CDB7354-241A-4A45-8EE5-86C5A96A4329}" dt="2020-10-06T16:50:05.508" v="424" actId="20577"/>
          <ac:spMkLst>
            <pc:docMk/>
            <pc:sldMk cId="3704503844" sldId="377"/>
            <ac:spMk id="2" creationId="{0D387FB1-1654-4945-B3B8-80F29677A370}"/>
          </ac:spMkLst>
        </pc:spChg>
        <pc:spChg chg="del">
          <ac:chgData name="Lin  Chen" userId="5b8d33d8-9b1a-4612-8f39-9bee1ddd9437" providerId="ADAL" clId="{6CDB7354-241A-4A45-8EE5-86C5A96A4329}" dt="2020-10-06T16:50:09.366" v="425" actId="478"/>
          <ac:spMkLst>
            <pc:docMk/>
            <pc:sldMk cId="3704503844" sldId="377"/>
            <ac:spMk id="3" creationId="{765185DB-BAAF-FB45-8F4B-ABC763F6AD8B}"/>
          </ac:spMkLst>
        </pc:spChg>
        <pc:spChg chg="add mod">
          <ac:chgData name="Lin  Chen" userId="5b8d33d8-9b1a-4612-8f39-9bee1ddd9437" providerId="ADAL" clId="{6CDB7354-241A-4A45-8EE5-86C5A96A4329}" dt="2020-10-06T16:51:51.170" v="571" actId="20577"/>
          <ac:spMkLst>
            <pc:docMk/>
            <pc:sldMk cId="3704503844" sldId="377"/>
            <ac:spMk id="4" creationId="{6DDCE05D-4B7D-154F-B3D3-01FEB2AFF08C}"/>
          </ac:spMkLst>
        </pc:spChg>
      </pc:sldChg>
      <pc:sldChg chg="addSp delSp modSp add mod">
        <pc:chgData name="Lin  Chen" userId="5b8d33d8-9b1a-4612-8f39-9bee1ddd9437" providerId="ADAL" clId="{6CDB7354-241A-4A45-8EE5-86C5A96A4329}" dt="2020-10-06T17:01:51.801" v="753" actId="20577"/>
        <pc:sldMkLst>
          <pc:docMk/>
          <pc:sldMk cId="2040404679" sldId="378"/>
        </pc:sldMkLst>
        <pc:spChg chg="mod">
          <ac:chgData name="Lin  Chen" userId="5b8d33d8-9b1a-4612-8f39-9bee1ddd9437" providerId="ADAL" clId="{6CDB7354-241A-4A45-8EE5-86C5A96A4329}" dt="2020-10-06T16:53:19.171" v="591" actId="20577"/>
          <ac:spMkLst>
            <pc:docMk/>
            <pc:sldMk cId="2040404679" sldId="378"/>
            <ac:spMk id="3"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6"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7"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8"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9" creationId="{00000000-0000-0000-0000-000000000000}"/>
          </ac:spMkLst>
        </pc:spChg>
        <pc:spChg chg="add mod">
          <ac:chgData name="Lin  Chen" userId="5b8d33d8-9b1a-4612-8f39-9bee1ddd9437" providerId="ADAL" clId="{6CDB7354-241A-4A45-8EE5-86C5A96A4329}" dt="2020-10-06T16:53:41.147" v="614" actId="20577"/>
          <ac:spMkLst>
            <pc:docMk/>
            <pc:sldMk cId="2040404679" sldId="378"/>
            <ac:spMk id="10" creationId="{2E252FA6-C2F2-E245-8BDC-0A27ADBE7FA6}"/>
          </ac:spMkLst>
        </pc:spChg>
        <pc:spChg chg="add mod">
          <ac:chgData name="Lin  Chen" userId="5b8d33d8-9b1a-4612-8f39-9bee1ddd9437" providerId="ADAL" clId="{6CDB7354-241A-4A45-8EE5-86C5A96A4329}" dt="2020-10-06T16:54:55.495" v="681" actId="20577"/>
          <ac:spMkLst>
            <pc:docMk/>
            <pc:sldMk cId="2040404679" sldId="378"/>
            <ac:spMk id="12" creationId="{1DE63BDC-561D-BC40-98B9-8E02ADE6A20A}"/>
          </ac:spMkLst>
        </pc:spChg>
        <pc:spChg chg="add mod">
          <ac:chgData name="Lin  Chen" userId="5b8d33d8-9b1a-4612-8f39-9bee1ddd9437" providerId="ADAL" clId="{6CDB7354-241A-4A45-8EE5-86C5A96A4329}" dt="2020-10-06T17:01:51.801" v="753" actId="20577"/>
          <ac:spMkLst>
            <pc:docMk/>
            <pc:sldMk cId="2040404679" sldId="378"/>
            <ac:spMk id="13" creationId="{B55E1711-CE1B-F242-8555-5977145A88FA}"/>
          </ac:spMkLst>
        </pc:spChg>
      </pc:sldChg>
      <pc:sldChg chg="modSp add mod">
        <pc:chgData name="Lin  Chen" userId="5b8d33d8-9b1a-4612-8f39-9bee1ddd9437" providerId="ADAL" clId="{6CDB7354-241A-4A45-8EE5-86C5A96A4329}" dt="2020-10-06T17:40:29.631" v="779" actId="27636"/>
        <pc:sldMkLst>
          <pc:docMk/>
          <pc:sldMk cId="1380814595" sldId="379"/>
        </pc:sldMkLst>
        <pc:spChg chg="mod">
          <ac:chgData name="Lin  Chen" userId="5b8d33d8-9b1a-4612-8f39-9bee1ddd9437" providerId="ADAL" clId="{6CDB7354-241A-4A45-8EE5-86C5A96A4329}" dt="2020-10-06T17:40:29.631" v="779" actId="27636"/>
          <ac:spMkLst>
            <pc:docMk/>
            <pc:sldMk cId="1380814595" sldId="379"/>
            <ac:spMk id="3" creationId="{00000000-0000-0000-0000-000000000000}"/>
          </ac:spMkLst>
        </pc:spChg>
      </pc:sldChg>
      <pc:sldChg chg="modSp add mod">
        <pc:chgData name="Lin  Chen" userId="5b8d33d8-9b1a-4612-8f39-9bee1ddd9437" providerId="ADAL" clId="{6CDB7354-241A-4A45-8EE5-86C5A96A4329}" dt="2020-10-08T15:06:09.913" v="796" actId="1076"/>
        <pc:sldMkLst>
          <pc:docMk/>
          <pc:sldMk cId="1673969891" sldId="380"/>
        </pc:sldMkLst>
        <pc:spChg chg="mod">
          <ac:chgData name="Lin  Chen" userId="5b8d33d8-9b1a-4612-8f39-9bee1ddd9437" providerId="ADAL" clId="{6CDB7354-241A-4A45-8EE5-86C5A96A4329}" dt="2020-10-08T15:06:05.630" v="795" actId="20577"/>
          <ac:spMkLst>
            <pc:docMk/>
            <pc:sldMk cId="1673969891" sldId="380"/>
            <ac:spMk id="3" creationId="{00000000-0000-0000-0000-000000000000}"/>
          </ac:spMkLst>
        </pc:spChg>
        <pc:spChg chg="mod">
          <ac:chgData name="Lin  Chen" userId="5b8d33d8-9b1a-4612-8f39-9bee1ddd9437" providerId="ADAL" clId="{6CDB7354-241A-4A45-8EE5-86C5A96A4329}" dt="2020-10-08T15:06:09.913" v="796" actId="1076"/>
          <ac:spMkLst>
            <pc:docMk/>
            <pc:sldMk cId="1673969891" sldId="380"/>
            <ac:spMk id="5" creationId="{00000000-0000-0000-0000-000000000000}"/>
          </ac:spMkLst>
        </pc:spChg>
      </pc:sldChg>
      <pc:sldChg chg="modSp add mod">
        <pc:chgData name="Lin  Chen" userId="5b8d33d8-9b1a-4612-8f39-9bee1ddd9437" providerId="ADAL" clId="{6CDB7354-241A-4A45-8EE5-86C5A96A4329}" dt="2020-10-08T15:07:03.096" v="803" actId="1076"/>
        <pc:sldMkLst>
          <pc:docMk/>
          <pc:sldMk cId="3236087655" sldId="381"/>
        </pc:sldMkLst>
        <pc:spChg chg="mod">
          <ac:chgData name="Lin  Chen" userId="5b8d33d8-9b1a-4612-8f39-9bee1ddd9437" providerId="ADAL" clId="{6CDB7354-241A-4A45-8EE5-86C5A96A4329}" dt="2020-10-08T15:06:43.499" v="802" actId="20577"/>
          <ac:spMkLst>
            <pc:docMk/>
            <pc:sldMk cId="3236087655" sldId="381"/>
            <ac:spMk id="3" creationId="{00000000-0000-0000-0000-000000000000}"/>
          </ac:spMkLst>
        </pc:spChg>
        <pc:spChg chg="mod">
          <ac:chgData name="Lin  Chen" userId="5b8d33d8-9b1a-4612-8f39-9bee1ddd9437" providerId="ADAL" clId="{6CDB7354-241A-4A45-8EE5-86C5A96A4329}" dt="2020-10-08T15:07:03.096" v="803" actId="1076"/>
          <ac:spMkLst>
            <pc:docMk/>
            <pc:sldMk cId="3236087655" sldId="38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10/8/20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E4B07A-395A-4969-8CBC-066CACF19A80}" type="slidenum">
              <a:rPr lang="en-US" smtClean="0"/>
              <a:pPr/>
              <a:t>3</a:t>
            </a:fld>
            <a:endParaRPr lang="en-US"/>
          </a:p>
        </p:txBody>
      </p:sp>
    </p:spTree>
    <p:extLst>
      <p:ext uri="{BB962C8B-B14F-4D97-AF65-F5344CB8AC3E}">
        <p14:creationId xmlns:p14="http://schemas.microsoft.com/office/powerpoint/2010/main" val="31129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pt-BR" i="1" dirty="0" smtClean="0">
                            <a:latin typeface="Cambria Math" panose="02040503050406030204" pitchFamily="18" charset="0"/>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panose="02040503050406030204" pitchFamily="18" charset="0"/>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a:p>
              <a:p>
                <a:pPr marL="0" indent="0">
                  <a:buNone/>
                </a:pPr>
                <a:r>
                  <a:rPr lang="pt-BR" dirty="0"/>
                  <a:t> whenever </a:t>
                </a:r>
                <a14:m>
                  <m:oMath xmlns:m="http://schemas.openxmlformats.org/officeDocument/2006/math">
                    <m:r>
                      <a:rPr lang="pt-BR" i="1" dirty="0" smtClean="0">
                        <a:latin typeface="Cambria Math"/>
                      </a:rPr>
                      <m:t>𝑛</m:t>
                    </m:r>
                  </m:oMath>
                </a14:m>
                <a:r>
                  <a:rPr lang="pt-BR" dirty="0"/>
                  <a:t> is 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r>
              <a:rPr lang="pt-BR" dirty="0" err="1"/>
              <a:t>P</a:t>
            </a:r>
            <a:r>
              <a:rPr lang="pt-BR" dirty="0"/>
              <a:t>(</a:t>
            </a:r>
            <a:r>
              <a:rPr lang="pt-BR" dirty="0" err="1"/>
              <a:t>n</a:t>
            </a:r>
            <a:r>
              <a:rPr lang="pt-BR" dirty="0"/>
              <a:t>): 1 + 2 + 2</a:t>
            </a:r>
            <a:r>
              <a:rPr lang="pt-BR" baseline="30000" dirty="0"/>
              <a:t>2</a:t>
            </a:r>
            <a:r>
              <a:rPr lang="pt-BR" dirty="0"/>
              <a:t> + 2</a:t>
            </a:r>
            <a:r>
              <a:rPr lang="pt-BR" baseline="30000" dirty="0"/>
              <a:t>3</a:t>
            </a:r>
            <a:r>
              <a:rPr lang="pt-BR" dirty="0"/>
              <a:t> + ... + 2</a:t>
            </a:r>
            <a:r>
              <a:rPr lang="pt-BR" baseline="30000" dirty="0"/>
              <a:t>n</a:t>
            </a:r>
            <a:r>
              <a:rPr lang="pt-BR" dirty="0"/>
              <a:t> = 2</a:t>
            </a:r>
            <a:r>
              <a:rPr lang="pt-BR" baseline="30000" dirty="0"/>
              <a:t>n+1 </a:t>
            </a:r>
            <a:r>
              <a:rPr lang="pt-BR" dirty="0"/>
              <a:t>- 1</a:t>
            </a:r>
            <a:endParaRPr lang="en-US" dirty="0"/>
          </a:p>
        </p:txBody>
      </p:sp>
    </p:spTree>
    <p:extLst>
      <p:ext uri="{BB962C8B-B14F-4D97-AF65-F5344CB8AC3E}">
        <p14:creationId xmlns:p14="http://schemas.microsoft.com/office/powerpoint/2010/main" val="3552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𝑗</m:t>
                            </m:r>
                          </m:sup>
                        </m:sSup>
                      </m:e>
                    </m:nary>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𝑟</m:t>
                        </m:r>
                        <m:r>
                          <a:rPr lang="en-US" b="0" i="1" smtClean="0">
                            <a:latin typeface="Cambria Math" panose="02040503050406030204" pitchFamily="18" charset="0"/>
                          </a:rPr>
                          <m:t>−1</m:t>
                        </m:r>
                      </m:den>
                    </m:f>
                  </m:oMath>
                </a14:m>
                <a:r>
                  <a:rPr lang="en-US" dirty="0"/>
                  <a:t>, where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41"/>
                </a:stretch>
              </a:blipFill>
            </p:spPr>
            <p:txBody>
              <a:bodyPr/>
              <a:lstStyle/>
              <a:p>
                <a:r>
                  <a:rPr lang="en-US">
                    <a:noFill/>
                  </a:rPr>
                  <a:t> </a:t>
                </a:r>
              </a:p>
            </p:txBody>
          </p:sp>
        </mc:Fallback>
      </mc:AlternateContent>
    </p:spTree>
    <p:extLst>
      <p:ext uri="{BB962C8B-B14F-4D97-AF65-F5344CB8AC3E}">
        <p14:creationId xmlns:p14="http://schemas.microsoft.com/office/powerpoint/2010/main" val="73229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𝑛</m:t>
                        </m:r>
                      </m:e>
                      <m:sup>
                        <m:r>
                          <a:rPr lang="en-US" b="0" i="1" dirty="0" smtClean="0">
                            <a:latin typeface="Cambria Math"/>
                          </a:rPr>
                          <m:t>2</m:t>
                        </m:r>
                      </m:sup>
                    </m:sSup>
                  </m:oMath>
                </a14:m>
                <a:r>
                  <a:rPr lang="en-US" dirty="0"/>
                  <a:t> if </a:t>
                </a:r>
                <a14:m>
                  <m:oMath xmlns:m="http://schemas.openxmlformats.org/officeDocument/2006/math">
                    <m:r>
                      <a:rPr lang="pt-BR" i="1" dirty="0">
                        <a:latin typeface="Cambria Math"/>
                      </a:rPr>
                      <m:t>𝑛</m:t>
                    </m:r>
                    <m:r>
                      <a:rPr lang="pt-BR" i="1" dirty="0">
                        <a:latin typeface="Cambria Math"/>
                      </a:rPr>
                      <m:t> </m:t>
                    </m:r>
                  </m:oMath>
                </a14:m>
                <a:r>
                  <a:rPr lang="en-US" dirty="0"/>
                  <a:t>is an integer greater than 4.</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solidFill>
                  <a:srgbClr val="FF0000"/>
                </a:solidFill>
              </a:rPr>
              <a:t>BASIS STEP: </a:t>
            </a:r>
            <a:r>
              <a:rPr lang="en-US" dirty="0"/>
              <a:t>Specify the value of the function at zero.</a:t>
            </a:r>
          </a:p>
          <a:p>
            <a:pPr lvl="1"/>
            <a:r>
              <a:rPr lang="en-US" dirty="0">
                <a:solidFill>
                  <a:srgbClr val="FF0000"/>
                </a:solidFill>
              </a:rPr>
              <a:t>RECURSIVE STEP: </a:t>
            </a:r>
            <a:r>
              <a:rPr lang="en-US" dirty="0"/>
              <a:t>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F33C-61B6-BE40-9D1E-90A238DFA828}"/>
              </a:ext>
            </a:extLst>
          </p:cNvPr>
          <p:cNvSpPr>
            <a:spLocks noGrp="1"/>
          </p:cNvSpPr>
          <p:nvPr>
            <p:ph type="title"/>
          </p:nvPr>
        </p:nvSpPr>
        <p:spPr/>
        <p:txBody>
          <a:bodyPr/>
          <a:lstStyle/>
          <a:p>
            <a:r>
              <a:rPr lang="en-US" dirty="0"/>
              <a:t>Factorial Function</a:t>
            </a:r>
          </a:p>
        </p:txBody>
      </p:sp>
      <p:sp>
        <p:nvSpPr>
          <p:cNvPr id="4" name="TextBox 3">
            <a:extLst>
              <a:ext uri="{FF2B5EF4-FFF2-40B4-BE49-F238E27FC236}">
                <a16:creationId xmlns:a16="http://schemas.microsoft.com/office/drawing/2014/main" id="{73135C28-E78B-BE48-B6D9-8A415EC4F580}"/>
              </a:ext>
            </a:extLst>
          </p:cNvPr>
          <p:cNvSpPr txBox="1"/>
          <p:nvPr/>
        </p:nvSpPr>
        <p:spPr>
          <a:xfrm>
            <a:off x="5099728" y="2533135"/>
            <a:ext cx="3587072" cy="2031325"/>
          </a:xfrm>
          <a:prstGeom prst="rect">
            <a:avLst/>
          </a:prstGeom>
          <a:noFill/>
        </p:spPr>
        <p:txBody>
          <a:bodyPr wrap="none" rtlCol="0">
            <a:spAutoFit/>
          </a:bodyPr>
          <a:lstStyle/>
          <a:p>
            <a:r>
              <a:rPr lang="en-US" b="1" dirty="0"/>
              <a:t>public static int factorial(int n)</a:t>
            </a:r>
          </a:p>
          <a:p>
            <a:r>
              <a:rPr lang="en-US" b="1" dirty="0"/>
              <a:t>{</a:t>
            </a:r>
          </a:p>
          <a:p>
            <a:r>
              <a:rPr lang="en-US" b="1" dirty="0"/>
              <a:t>	if(n &lt;= 1)</a:t>
            </a:r>
          </a:p>
          <a:p>
            <a:r>
              <a:rPr lang="en-US" b="1" dirty="0"/>
              <a:t>		return 1;</a:t>
            </a:r>
          </a:p>
          <a:p>
            <a:r>
              <a:rPr lang="en-US" b="1" dirty="0"/>
              <a:t>	return n*factorial(n-1);</a:t>
            </a:r>
          </a:p>
          <a:p>
            <a:r>
              <a:rPr lang="en-US" b="1" dirty="0"/>
              <a:t>}</a:t>
            </a:r>
          </a:p>
          <a:p>
            <a:endParaRPr lang="en-US" dirty="0"/>
          </a:p>
        </p:txBody>
      </p:sp>
      <p:sp>
        <p:nvSpPr>
          <p:cNvPr id="5" name="TextBox 4">
            <a:extLst>
              <a:ext uri="{FF2B5EF4-FFF2-40B4-BE49-F238E27FC236}">
                <a16:creationId xmlns:a16="http://schemas.microsoft.com/office/drawing/2014/main" id="{652E5968-DC94-2E41-A7E4-D01AD7551D85}"/>
              </a:ext>
            </a:extLst>
          </p:cNvPr>
          <p:cNvSpPr txBox="1"/>
          <p:nvPr/>
        </p:nvSpPr>
        <p:spPr>
          <a:xfrm>
            <a:off x="990600" y="2514600"/>
            <a:ext cx="2420856" cy="461665"/>
          </a:xfrm>
          <a:prstGeom prst="rect">
            <a:avLst/>
          </a:prstGeom>
          <a:noFill/>
        </p:spPr>
        <p:txBody>
          <a:bodyPr wrap="none" rtlCol="0">
            <a:spAutoFit/>
          </a:bodyPr>
          <a:lstStyle/>
          <a:p>
            <a:r>
              <a:rPr lang="en-US" sz="2400" b="1" dirty="0"/>
              <a:t>f(n) = 1*2*3*…*n</a:t>
            </a:r>
          </a:p>
        </p:txBody>
      </p:sp>
      <p:sp>
        <p:nvSpPr>
          <p:cNvPr id="6" name="TextBox 5">
            <a:extLst>
              <a:ext uri="{FF2B5EF4-FFF2-40B4-BE49-F238E27FC236}">
                <a16:creationId xmlns:a16="http://schemas.microsoft.com/office/drawing/2014/main" id="{97361BC2-D4D9-7348-8F3D-FE6DB1C63A23}"/>
              </a:ext>
            </a:extLst>
          </p:cNvPr>
          <p:cNvSpPr txBox="1"/>
          <p:nvPr/>
        </p:nvSpPr>
        <p:spPr>
          <a:xfrm>
            <a:off x="984928" y="3299429"/>
            <a:ext cx="3256020" cy="1200329"/>
          </a:xfrm>
          <a:prstGeom prst="rect">
            <a:avLst/>
          </a:prstGeom>
          <a:noFill/>
        </p:spPr>
        <p:txBody>
          <a:bodyPr wrap="none" rtlCol="0">
            <a:spAutoFit/>
          </a:bodyPr>
          <a:lstStyle/>
          <a:p>
            <a:r>
              <a:rPr lang="en-US" sz="2400" b="1" dirty="0"/>
              <a:t>Recursive Expression</a:t>
            </a:r>
          </a:p>
          <a:p>
            <a:r>
              <a:rPr lang="en-US" sz="2400" b="1" dirty="0"/>
              <a:t>	f(1) = 1</a:t>
            </a:r>
          </a:p>
          <a:p>
            <a:r>
              <a:rPr lang="en-US" sz="2400" b="1" dirty="0"/>
              <a:t>	f(n) = n*f(n-1)</a:t>
            </a:r>
          </a:p>
        </p:txBody>
      </p:sp>
    </p:spTree>
    <p:extLst>
      <p:ext uri="{BB962C8B-B14F-4D97-AF65-F5344CB8AC3E}">
        <p14:creationId xmlns:p14="http://schemas.microsoft.com/office/powerpoint/2010/main" val="231182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lvl="2"/>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7FB1-1654-4945-B3B8-80F29677A370}"/>
              </a:ext>
            </a:extLst>
          </p:cNvPr>
          <p:cNvSpPr>
            <a:spLocks noGrp="1"/>
          </p:cNvSpPr>
          <p:nvPr>
            <p:ph type="title"/>
          </p:nvPr>
        </p:nvSpPr>
        <p:spPr/>
        <p:txBody>
          <a:bodyPr/>
          <a:lstStyle/>
          <a:p>
            <a:r>
              <a:rPr lang="en-US" dirty="0"/>
              <a:t>Exercise</a:t>
            </a:r>
          </a:p>
        </p:txBody>
      </p:sp>
      <p:sp>
        <p:nvSpPr>
          <p:cNvPr id="4" name="TextBox 3">
            <a:extLst>
              <a:ext uri="{FF2B5EF4-FFF2-40B4-BE49-F238E27FC236}">
                <a16:creationId xmlns:a16="http://schemas.microsoft.com/office/drawing/2014/main" id="{6DDCE05D-4B7D-154F-B3D3-01FEB2AFF08C}"/>
              </a:ext>
            </a:extLst>
          </p:cNvPr>
          <p:cNvSpPr txBox="1"/>
          <p:nvPr/>
        </p:nvSpPr>
        <p:spPr>
          <a:xfrm>
            <a:off x="609600" y="2362200"/>
            <a:ext cx="7750840" cy="830997"/>
          </a:xfrm>
          <a:prstGeom prst="rect">
            <a:avLst/>
          </a:prstGeom>
          <a:noFill/>
        </p:spPr>
        <p:txBody>
          <a:bodyPr wrap="none" rtlCol="0">
            <a:spAutoFit/>
          </a:bodyPr>
          <a:lstStyle/>
          <a:p>
            <a:r>
              <a:rPr lang="en-US" sz="2400" dirty="0"/>
              <a:t>Give a recursive definition of a</a:t>
            </a:r>
            <a:r>
              <a:rPr lang="en-US" sz="2400" baseline="30000" dirty="0"/>
              <a:t>n</a:t>
            </a:r>
            <a:r>
              <a:rPr lang="en-US" sz="2400" dirty="0"/>
              <a:t>, where a is a nonzero real </a:t>
            </a:r>
          </a:p>
          <a:p>
            <a:r>
              <a:rPr lang="en-US" sz="2400" dirty="0"/>
              <a:t>number and n is a non-negative integer</a:t>
            </a:r>
            <a:endParaRPr lang="en-US" sz="2400" baseline="30000" dirty="0"/>
          </a:p>
        </p:txBody>
      </p:sp>
    </p:spTree>
    <p:extLst>
      <p:ext uri="{BB962C8B-B14F-4D97-AF65-F5344CB8AC3E}">
        <p14:creationId xmlns:p14="http://schemas.microsoft.com/office/powerpoint/2010/main" val="370450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sequence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3"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a:xfrm>
            <a:off x="457200" y="1935480"/>
            <a:ext cx="8229600" cy="1143000"/>
          </a:xfrm>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endParaRPr lang="en-US" i="1" dirty="0">
              <a:latin typeface="Cambria Math"/>
              <a:ea typeface="Cambria Math"/>
            </a:endParaRPr>
          </a:p>
          <a:p>
            <a:pPr marL="0" indent="0">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
        <p:nvSpPr>
          <p:cNvPr id="10" name="TextBox 9">
            <a:extLst>
              <a:ext uri="{FF2B5EF4-FFF2-40B4-BE49-F238E27FC236}">
                <a16:creationId xmlns:a16="http://schemas.microsoft.com/office/drawing/2014/main" id="{2E252FA6-C2F2-E245-8BDC-0A27ADBE7FA6}"/>
              </a:ext>
            </a:extLst>
          </p:cNvPr>
          <p:cNvSpPr txBox="1"/>
          <p:nvPr/>
        </p:nvSpPr>
        <p:spPr>
          <a:xfrm>
            <a:off x="762000" y="3287377"/>
            <a:ext cx="2247475" cy="369332"/>
          </a:xfrm>
          <a:prstGeom prst="rect">
            <a:avLst/>
          </a:prstGeom>
          <a:noFill/>
        </p:spPr>
        <p:txBody>
          <a:bodyPr wrap="none" rtlCol="0">
            <a:spAutoFit/>
          </a:bodyPr>
          <a:lstStyle/>
          <a:p>
            <a:r>
              <a:rPr lang="en-US" dirty="0"/>
              <a:t>Euclidean Algorithm</a:t>
            </a:r>
          </a:p>
        </p:txBody>
      </p:sp>
      <p:sp>
        <p:nvSpPr>
          <p:cNvPr id="12" name="TextBox 11">
            <a:extLst>
              <a:ext uri="{FF2B5EF4-FFF2-40B4-BE49-F238E27FC236}">
                <a16:creationId xmlns:a16="http://schemas.microsoft.com/office/drawing/2014/main" id="{1DE63BDC-561D-BC40-98B9-8E02ADE6A20A}"/>
              </a:ext>
            </a:extLst>
          </p:cNvPr>
          <p:cNvSpPr txBox="1"/>
          <p:nvPr/>
        </p:nvSpPr>
        <p:spPr>
          <a:xfrm>
            <a:off x="1215939" y="3898557"/>
            <a:ext cx="4035144" cy="2308324"/>
          </a:xfrm>
          <a:prstGeom prst="rect">
            <a:avLst/>
          </a:prstGeom>
          <a:noFill/>
        </p:spPr>
        <p:txBody>
          <a:bodyPr wrap="none" rtlCol="0">
            <a:spAutoFit/>
          </a:bodyPr>
          <a:lstStyle/>
          <a:p>
            <a:r>
              <a:rPr lang="en-US" b="1" dirty="0"/>
              <a:t>public static int </a:t>
            </a:r>
            <a:r>
              <a:rPr lang="en-US" b="1" dirty="0" err="1"/>
              <a:t>gcd</a:t>
            </a:r>
            <a:r>
              <a:rPr lang="en-US" b="1" dirty="0"/>
              <a:t>(int a, int b)</a:t>
            </a:r>
          </a:p>
          <a:p>
            <a:r>
              <a:rPr lang="en-US" b="1" dirty="0"/>
              <a:t>{</a:t>
            </a:r>
          </a:p>
          <a:p>
            <a:r>
              <a:rPr lang="en-US" b="1" dirty="0"/>
              <a:t>	if(b == 0)</a:t>
            </a:r>
          </a:p>
          <a:p>
            <a:r>
              <a:rPr lang="en-US" b="1" dirty="0"/>
              <a:t>		return a;</a:t>
            </a:r>
          </a:p>
          <a:p>
            <a:r>
              <a:rPr lang="en-US" b="1" dirty="0"/>
              <a:t>	else</a:t>
            </a:r>
          </a:p>
          <a:p>
            <a:r>
              <a:rPr lang="en-US" b="1" dirty="0"/>
              <a:t>		return </a:t>
            </a:r>
            <a:r>
              <a:rPr lang="en-US" b="1" dirty="0" err="1"/>
              <a:t>gcd</a:t>
            </a:r>
            <a:r>
              <a:rPr lang="en-US" b="1" dirty="0"/>
              <a:t>(b, </a:t>
            </a:r>
            <a:r>
              <a:rPr lang="en-US" b="1" dirty="0" err="1"/>
              <a:t>a%b</a:t>
            </a:r>
            <a:r>
              <a:rPr lang="en-US" b="1" dirty="0"/>
              <a:t>)</a:t>
            </a:r>
          </a:p>
          <a:p>
            <a:r>
              <a:rPr lang="en-US" b="1" dirty="0"/>
              <a:t>}</a:t>
            </a:r>
          </a:p>
          <a:p>
            <a:endParaRPr lang="en-US" dirty="0"/>
          </a:p>
        </p:txBody>
      </p:sp>
      <p:sp>
        <p:nvSpPr>
          <p:cNvPr id="13" name="TextBox 12">
            <a:extLst>
              <a:ext uri="{FF2B5EF4-FFF2-40B4-BE49-F238E27FC236}">
                <a16:creationId xmlns:a16="http://schemas.microsoft.com/office/drawing/2014/main" id="{B55E1711-CE1B-F242-8555-5977145A88FA}"/>
              </a:ext>
            </a:extLst>
          </p:cNvPr>
          <p:cNvSpPr txBox="1"/>
          <p:nvPr/>
        </p:nvSpPr>
        <p:spPr>
          <a:xfrm>
            <a:off x="6334263" y="3718040"/>
            <a:ext cx="2125518" cy="1477328"/>
          </a:xfrm>
          <a:prstGeom prst="rect">
            <a:avLst/>
          </a:prstGeom>
          <a:noFill/>
        </p:spPr>
        <p:txBody>
          <a:bodyPr wrap="none" rtlCol="0">
            <a:spAutoFit/>
          </a:bodyPr>
          <a:lstStyle/>
          <a:p>
            <a:r>
              <a:rPr lang="en-US" dirty="0"/>
              <a:t>a	b</a:t>
            </a:r>
          </a:p>
          <a:p>
            <a:r>
              <a:rPr lang="en-US" dirty="0"/>
              <a:t>35	15</a:t>
            </a:r>
          </a:p>
          <a:p>
            <a:r>
              <a:rPr lang="en-US" altLang="zh-CN" dirty="0"/>
              <a:t>15	35%15</a:t>
            </a:r>
            <a:r>
              <a:rPr lang="zh-CN" altLang="en-US" dirty="0"/>
              <a:t> </a:t>
            </a:r>
            <a:r>
              <a:rPr lang="en-US" altLang="zh-CN" dirty="0"/>
              <a:t>=</a:t>
            </a:r>
            <a:r>
              <a:rPr lang="zh-CN" altLang="en-US" dirty="0"/>
              <a:t> </a:t>
            </a:r>
            <a:r>
              <a:rPr lang="en-US" altLang="zh-CN" dirty="0"/>
              <a:t>10</a:t>
            </a:r>
          </a:p>
          <a:p>
            <a:r>
              <a:rPr lang="en-US" altLang="zh-CN" dirty="0"/>
              <a:t>10	15%10</a:t>
            </a:r>
            <a:r>
              <a:rPr lang="zh-CN" altLang="en-US" dirty="0"/>
              <a:t> </a:t>
            </a:r>
            <a:r>
              <a:rPr lang="en-US" altLang="zh-CN" dirty="0"/>
              <a:t>=</a:t>
            </a:r>
            <a:r>
              <a:rPr lang="zh-CN" altLang="en-US" dirty="0"/>
              <a:t> </a:t>
            </a:r>
            <a:r>
              <a:rPr lang="en-US" altLang="zh-CN" dirty="0"/>
              <a:t>5</a:t>
            </a:r>
          </a:p>
          <a:p>
            <a:r>
              <a:rPr lang="en-US" altLang="zh-CN" dirty="0"/>
              <a:t>5	10%5</a:t>
            </a:r>
            <a:r>
              <a:rPr lang="zh-CN" altLang="en-US" dirty="0"/>
              <a:t> </a:t>
            </a:r>
            <a:r>
              <a:rPr lang="en-US" altLang="zh-CN" dirty="0"/>
              <a:t>=</a:t>
            </a:r>
            <a:r>
              <a:rPr lang="zh-CN" altLang="en-US" dirty="0"/>
              <a:t> </a:t>
            </a:r>
            <a:r>
              <a:rPr lang="en-US" altLang="zh-CN" dirty="0"/>
              <a:t>0</a:t>
            </a:r>
            <a:endParaRPr lang="en-US" dirty="0"/>
          </a:p>
        </p:txBody>
      </p:sp>
    </p:spTree>
    <p:extLst>
      <p:ext uri="{BB962C8B-B14F-4D97-AF65-F5344CB8AC3E}">
        <p14:creationId xmlns:p14="http://schemas.microsoft.com/office/powerpoint/2010/main" val="2040404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zh-CN" altLang="en-US" i="1" baseline="-25000" dirty="0">
                <a:ea typeface="Cambria Math" pitchFamily="18" charset="0"/>
              </a:rPr>
              <a:t> </a:t>
            </a:r>
            <a:r>
              <a:rPr lang="en-US" altLang="zh-CN" i="1" dirty="0">
                <a:ea typeface="Cambria Math" pitchFamily="18" charset="0"/>
              </a:rPr>
              <a:t>+</a:t>
            </a:r>
            <a:r>
              <a:rPr lang="zh-CN" altLang="en-US" i="1" dirty="0">
                <a:ea typeface="Cambria Math" pitchFamily="18" charset="0"/>
              </a:rPr>
              <a:t> </a:t>
            </a:r>
            <a:r>
              <a:rPr lang="en-US" altLang="zh-CN" i="1" dirty="0">
                <a:ea typeface="Cambria Math" pitchFamily="18" charset="0"/>
              </a:rPr>
              <a:t>0</a:t>
            </a:r>
            <a:endParaRPr lang="en-US" dirty="0">
              <a:ea typeface="Cambria Math"/>
            </a:endParaRP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solidFill>
                  <a:srgbClr val="FF0000"/>
                </a:solidFill>
                <a:latin typeface="Cambria Math"/>
                <a:ea typeface="Cambria Math"/>
              </a:rPr>
              <a:t>b</a:t>
            </a:r>
            <a:r>
              <a:rPr lang="en-US" dirty="0">
                <a:solidFill>
                  <a:srgbClr val="FF0000"/>
                </a:solidFill>
                <a:latin typeface="Cambria Math"/>
                <a:ea typeface="Cambria Math"/>
              </a:rPr>
              <a:t> &gt;</a:t>
            </a:r>
            <a:r>
              <a:rPr lang="el-GR" dirty="0">
                <a:solidFill>
                  <a:srgbClr val="FF0000"/>
                </a:solidFill>
                <a:latin typeface="Cambria Math"/>
                <a:ea typeface="Cambria Math"/>
              </a:rPr>
              <a:t> α</a:t>
            </a:r>
            <a:r>
              <a:rPr lang="en-US" i="1" baseline="30000" dirty="0">
                <a:solidFill>
                  <a:srgbClr val="FF0000"/>
                </a:solidFill>
                <a:ea typeface="Cambria Math"/>
              </a:rPr>
              <a:t>n</a:t>
            </a:r>
            <a:r>
              <a:rPr lang="en-US" baseline="30000" dirty="0">
                <a:solidFill>
                  <a:srgbClr val="FF0000"/>
                </a:solidFill>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solidFill>
                  <a:srgbClr val="FF0000"/>
                </a:solidFill>
                <a:ea typeface="Cambria Math" pitchFamily="18" charset="0"/>
              </a:rPr>
              <a:t>n</a:t>
            </a:r>
            <a:r>
              <a:rPr lang="en-US" dirty="0">
                <a:solidFill>
                  <a:srgbClr val="FF0000"/>
                </a:solidFill>
                <a:ea typeface="Cambria Math" pitchFamily="18" charset="0"/>
              </a:rPr>
              <a:t> </a:t>
            </a:r>
            <a:r>
              <a:rPr lang="en-US" dirty="0">
                <a:solidFill>
                  <a:srgbClr val="FF0000"/>
                </a:solidFill>
                <a:latin typeface="Cambria Math"/>
                <a:ea typeface="Cambria Math"/>
              </a:rPr>
              <a:t>≤</a:t>
            </a:r>
            <a:r>
              <a:rPr lang="en-US" dirty="0">
                <a:solidFill>
                  <a:srgbClr val="FF0000"/>
                </a:solidFill>
                <a:ea typeface="Cambria Math" pitchFamily="18" charset="0"/>
              </a:rPr>
              <a:t>  </a:t>
            </a:r>
            <a:r>
              <a:rPr lang="en-US" dirty="0">
                <a:solidFill>
                  <a:srgbClr val="FF0000"/>
                </a:solidFill>
                <a:latin typeface="Cambria Math" pitchFamily="18" charset="0"/>
                <a:ea typeface="Cambria Math" pitchFamily="18" charset="0"/>
              </a:rPr>
              <a:t>5</a:t>
            </a:r>
            <a:r>
              <a:rPr lang="en-US" i="1" dirty="0">
                <a:solidFill>
                  <a:srgbClr val="FF0000"/>
                </a:solidFill>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solidFill>
                  <a:srgbClr val="FF0000"/>
                </a:solidFill>
              </a:rPr>
              <a:t>basis step </a:t>
            </a:r>
            <a:r>
              <a:rPr lang="en-US" dirty="0"/>
              <a:t>specifies an initial collection of elements.</a:t>
            </a:r>
          </a:p>
          <a:p>
            <a:pPr lvl="1"/>
            <a:r>
              <a:rPr lang="en-US" dirty="0"/>
              <a:t>The </a:t>
            </a:r>
            <a:r>
              <a:rPr lang="en-US" i="1" dirty="0">
                <a:solidFill>
                  <a:srgbClr val="FF0000"/>
                </a:solidFill>
              </a:rPr>
              <a:t>recursive step </a:t>
            </a:r>
            <a:r>
              <a:rPr lang="en-US" dirty="0"/>
              <a:t>gives the rules for forming new elements in the set from those already known to be in the set.</a:t>
            </a:r>
          </a:p>
          <a:p>
            <a:r>
              <a:rPr lang="en-US" dirty="0"/>
              <a:t>Sometimes the recursive definition has an </a:t>
            </a:r>
            <a:r>
              <a:rPr lang="en-US" i="1" dirty="0">
                <a:solidFill>
                  <a:srgbClr val="FF0000"/>
                </a:solidFill>
              </a:rPr>
              <a:t>exclusion</a:t>
            </a:r>
            <a:r>
              <a:rPr lang="en-US" i="1" dirty="0"/>
              <a:t>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altLang="zh-CN" i="1" baseline="-25000" dirty="0"/>
              <a:t>1</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14:m>
                  <m:oMath xmlns:m="http://schemas.openxmlformats.org/officeDocument/2006/math">
                    <m:r>
                      <a:rPr lang="en-US" i="1" smtClean="0">
                        <a:latin typeface="Cambria Math"/>
                        <a:ea typeface="Cambria Math"/>
                      </a:rPr>
                      <m:t>𝜆</m:t>
                    </m:r>
                  </m:oMath>
                </a14:m>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solidFill>
                  <a:srgbClr val="FF0000"/>
                </a:solidFill>
              </a:rPr>
              <a:t>Basis Step</a:t>
            </a:r>
            <a:r>
              <a:rPr lang="en-US" dirty="0">
                <a:solidFill>
                  <a:srgbClr val="FF0000"/>
                </a:solidFill>
              </a:rPr>
              <a:t>: </a:t>
            </a:r>
            <a:r>
              <a:rPr lang="en-US" dirty="0"/>
              <a:t>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solidFill>
                  <a:srgbClr val="FF0000"/>
                </a:solidFill>
              </a:rPr>
              <a:t>Inductive Step</a:t>
            </a:r>
            <a:r>
              <a:rPr lang="en-US" dirty="0">
                <a:solidFill>
                  <a:srgbClr val="FF0000"/>
                </a:solidFill>
              </a:rPr>
              <a:t>: </a:t>
            </a:r>
            <a:r>
              <a:rPr lang="en-US" dirty="0"/>
              <a:t>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lvl="1"/>
            <a:r>
              <a:rPr lang="en-US" sz="2500" i="1" dirty="0">
                <a:solidFill>
                  <a:srgbClr val="FF0000"/>
                </a:solidFill>
                <a:sym typeface="Wingdings" pitchFamily="2" charset="2"/>
              </a:rPr>
              <a:t>Conclusion: </a:t>
            </a:r>
            <a:r>
              <a:rPr lang="en-US" dirty="0">
                <a:sym typeface="Wingdings" pitchFamily="2" charset="2"/>
              </a:rPr>
              <a:t>P(n) is true for all positive inters n</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set of integers that are multiples of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solidFill>
                  <a:srgbClr val="FF0000"/>
                </a:solidFill>
              </a:rPr>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solidFill>
                  <a:srgbClr val="FF0000"/>
                </a:solidFill>
              </a:rPr>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a:bodyPr>
          <a:lstStyle/>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38081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a:bodyPr>
          <a:lstStyle/>
          <a:p>
            <a:r>
              <a:rPr lang="en-US" i="1" dirty="0">
                <a:solidFill>
                  <a:srgbClr val="FF0000"/>
                </a:solidFill>
              </a:rPr>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solidFill>
                  <a:srgbClr val="FF0000"/>
                </a:solidFill>
              </a:rPr>
              <a:t>Strings</a:t>
            </a:r>
            <a:r>
              <a:rPr lang="en-US" dirty="0"/>
              <a:t>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solidFill>
                  <a:srgbClr val="FF0000"/>
                </a:solidFill>
              </a:rPr>
              <a:t>recursive</a:t>
            </a:r>
            <a:r>
              <a:rPr lang="en-US" dirty="0"/>
              <a:t> if it solves a problem by </a:t>
            </a:r>
            <a:r>
              <a:rPr lang="en-US" dirty="0">
                <a:solidFill>
                  <a:srgbClr val="FF0000"/>
                </a:solidFill>
              </a:rPr>
              <a:t>reducing</a:t>
            </a:r>
            <a:r>
              <a:rPr lang="en-US" dirty="0"/>
              <a:t> it to an instance of the same problem with </a:t>
            </a:r>
            <a:r>
              <a:rPr lang="en-US" dirty="0">
                <a:solidFill>
                  <a:srgbClr val="FF0000"/>
                </a:solidFill>
              </a:rPr>
              <a:t>smaller input</a:t>
            </a:r>
            <a:r>
              <a:rPr lang="en-US" dirty="0"/>
              <a:t>.</a:t>
            </a:r>
          </a:p>
          <a:p>
            <a:r>
              <a:rPr lang="en-US" dirty="0"/>
              <a:t>For the algorithm to terminate, the instance of the problem must eventually be reduced to some </a:t>
            </a:r>
            <a:r>
              <a:rPr lang="en-US" dirty="0">
                <a:solidFill>
                  <a:srgbClr val="FF0000"/>
                </a:solidFill>
              </a:rPr>
              <a:t>initial case </a:t>
            </a:r>
            <a:r>
              <a:rPr lang="en-US" dirty="0"/>
              <a:t>for which the solution is known.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 </a:t>
            </a:r>
            <a:r>
              <a:rPr lang="en-US" sz="7200" i="1" dirty="0"/>
              <a:t>factorial</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990600" y="36576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73969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sz="2800" b="1" dirty="0"/>
              <a:t>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838200" y="2895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36087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5029200"/>
              </a:xfrm>
            </p:spPr>
            <p:txBody>
              <a:bodyPr/>
              <a:lstStyle/>
              <a:p>
                <a:pPr>
                  <a:buNone/>
                </a:pPr>
                <a:r>
                  <a:rPr lang="en-US" b="1" dirty="0"/>
                  <a:t>   Example</a:t>
                </a:r>
                <a:r>
                  <a:rPr lang="en-US" dirty="0"/>
                  <a:t>: Show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t>
                </a:r>
                <a:r>
                  <a:rPr lang="en-US" dirty="0">
                    <a:solidFill>
                      <a:srgbClr val="FF0000"/>
                    </a:solidFill>
                  </a:rPr>
                  <a:t>Assume true </a:t>
                </a:r>
                <a:r>
                  <a:rPr lang="en-US" dirty="0"/>
                  <a:t>for </a:t>
                </a:r>
                <a:r>
                  <a:rPr lang="en-US" i="1" dirty="0">
                    <a:solidFill>
                      <a:srgbClr val="FF0000"/>
                    </a:solidFill>
                  </a:rPr>
                  <a:t>P</a:t>
                </a:r>
                <a:r>
                  <a:rPr lang="en-US" dirty="0">
                    <a:solidFill>
                      <a:srgbClr val="FF0000"/>
                    </a:solidFill>
                  </a:rPr>
                  <a:t>(</a:t>
                </a:r>
                <a:r>
                  <a:rPr lang="en-US" i="1" dirty="0">
                    <a:solidFill>
                      <a:srgbClr val="FF0000"/>
                    </a:solidFill>
                  </a:rPr>
                  <a:t>k</a:t>
                </a:r>
                <a:r>
                  <a:rPr lang="en-US" dirty="0">
                    <a:solidFill>
                      <a:srgbClr val="FF0000"/>
                    </a:solidFill>
                  </a:rPr>
                  <a:t>)</a:t>
                </a:r>
                <a:r>
                  <a:rPr lang="en-US" dirty="0"/>
                  <a:t>.</a:t>
                </a:r>
              </a:p>
              <a:p>
                <a:pPr>
                  <a:buNone/>
                </a:pPr>
                <a:r>
                  <a:rPr lang="en-US" dirty="0"/>
                  <a:t>                     The inductive hypothesis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a:p>
              <a:p>
                <a:pPr>
                  <a:buNone/>
                </a:pPr>
                <a:r>
                  <a:rPr lang="en-US" dirty="0"/>
                  <a:t>        Under this assumption,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a:blip r:embed="rId5"/>
                <a:stretch>
                  <a:fillRect t="-11111"/>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Rectangle 3">
            <a:extLst>
              <a:ext uri="{FF2B5EF4-FFF2-40B4-BE49-F238E27FC236}">
                <a16:creationId xmlns:a16="http://schemas.microsoft.com/office/drawing/2014/main" id="{6F2680BC-FE42-D64F-A72C-33D2A4B901B7}"/>
              </a:ext>
            </a:extLst>
          </p:cNvPr>
          <p:cNvSpPr/>
          <p:nvPr/>
        </p:nvSpPr>
        <p:spPr>
          <a:xfrm>
            <a:off x="619717" y="4884539"/>
            <a:ext cx="870751" cy="369332"/>
          </a:xfrm>
          <a:prstGeom prst="rect">
            <a:avLst/>
          </a:prstGeom>
        </p:spPr>
        <p:txBody>
          <a:bodyPr wrap="none">
            <a:spAutoFit/>
          </a:bodyPr>
          <a:lstStyle/>
          <a:p>
            <a:r>
              <a:rPr lang="en-US" dirty="0">
                <a:solidFill>
                  <a:srgbClr val="FF0000"/>
                </a:solidFill>
              </a:rPr>
              <a:t>P(k+1):</a:t>
            </a:r>
          </a:p>
        </p:txBody>
      </p:sp>
      <p:sp>
        <p:nvSpPr>
          <p:cNvPr id="14" name="Rectangle 13">
            <a:extLst>
              <a:ext uri="{FF2B5EF4-FFF2-40B4-BE49-F238E27FC236}">
                <a16:creationId xmlns:a16="http://schemas.microsoft.com/office/drawing/2014/main" id="{FF483CC7-00B8-1943-B3CE-88404111A979}"/>
              </a:ext>
            </a:extLst>
          </p:cNvPr>
          <p:cNvSpPr/>
          <p:nvPr/>
        </p:nvSpPr>
        <p:spPr>
          <a:xfrm>
            <a:off x="1055092" y="6288405"/>
            <a:ext cx="1712713" cy="369332"/>
          </a:xfrm>
          <a:prstGeom prst="rect">
            <a:avLst/>
          </a:prstGeom>
        </p:spPr>
        <p:txBody>
          <a:bodyPr wrap="none">
            <a:spAutoFit/>
          </a:bodyPr>
          <a:lstStyle/>
          <a:p>
            <a:r>
              <a:rPr lang="en-US" b="1" dirty="0"/>
              <a:t>Conclusion: …</a:t>
            </a:r>
          </a:p>
        </p:txBody>
      </p:sp>
    </p:spTree>
    <p:extLst>
      <p:ext uri="{BB962C8B-B14F-4D97-AF65-F5344CB8AC3E}">
        <p14:creationId xmlns:p14="http://schemas.microsoft.com/office/powerpoint/2010/main" val="32992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endParaRPr lang="en-US"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14908</TotalTime>
  <Words>7240</Words>
  <Application>Microsoft Macintosh PowerPoint</Application>
  <PresentationFormat>On-screen Show (4:3)</PresentationFormat>
  <Paragraphs>614</Paragraphs>
  <Slides>68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Cambria Math</vt:lpstr>
      <vt:lpstr>Wingdings 2</vt:lpstr>
      <vt:lpstr>Arial</vt:lpstr>
      <vt:lpstr>Constantia</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Classroom Exercise</vt:lpstr>
      <vt:lpstr>Classroom Exercise</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Factorial Function</vt:lpstr>
      <vt:lpstr>Recursively Defined Functions</vt:lpstr>
      <vt:lpstr>Exercise</vt:lpstr>
      <vt:lpstr>Recursively Defined Functions</vt:lpstr>
      <vt:lpstr>Classroom Exercise</vt:lpstr>
      <vt:lpstr>Fibonacci Numbers</vt:lpstr>
      <vt:lpstr>Fibonacci Numbers  </vt:lpstr>
      <vt:lpstr>Lamé’s Theorem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GCD Algorithm</vt:lpstr>
      <vt:lpstr>Recursive Binary Search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892</cp:revision>
  <dcterms:created xsi:type="dcterms:W3CDTF">2011-03-27T19:21:35Z</dcterms:created>
  <dcterms:modified xsi:type="dcterms:W3CDTF">2020-10-08T15:07:06Z</dcterms:modified>
</cp:coreProperties>
</file>