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2"/>
  </p:notesMasterIdLst>
  <p:sldIdLst>
    <p:sldId id="256" r:id="rId2"/>
    <p:sldId id="258" r:id="rId3"/>
    <p:sldId id="302" r:id="rId4"/>
    <p:sldId id="257" r:id="rId5"/>
    <p:sldId id="307" r:id="rId6"/>
    <p:sldId id="357" r:id="rId7"/>
    <p:sldId id="303" r:id="rId8"/>
    <p:sldId id="367" r:id="rId9"/>
    <p:sldId id="304" r:id="rId10"/>
    <p:sldId id="373" r:id="rId11"/>
    <p:sldId id="368" r:id="rId12"/>
    <p:sldId id="264" r:id="rId13"/>
    <p:sldId id="316" r:id="rId14"/>
    <p:sldId id="369" r:id="rId15"/>
    <p:sldId id="317" r:id="rId16"/>
    <p:sldId id="308" r:id="rId17"/>
    <p:sldId id="309" r:id="rId18"/>
    <p:sldId id="313" r:id="rId19"/>
    <p:sldId id="312" r:id="rId20"/>
    <p:sldId id="297" r:id="rId21"/>
    <p:sldId id="273" r:id="rId22"/>
    <p:sldId id="274" r:id="rId23"/>
    <p:sldId id="275" r:id="rId24"/>
    <p:sldId id="326" r:id="rId25"/>
    <p:sldId id="370" r:id="rId26"/>
    <p:sldId id="277" r:id="rId27"/>
    <p:sldId id="329" r:id="rId28"/>
    <p:sldId id="328" r:id="rId29"/>
    <p:sldId id="333" r:id="rId30"/>
    <p:sldId id="334" r:id="rId31"/>
    <p:sldId id="337" r:id="rId32"/>
    <p:sldId id="336" r:id="rId33"/>
    <p:sldId id="339" r:id="rId34"/>
    <p:sldId id="340" r:id="rId35"/>
    <p:sldId id="281" r:id="rId36"/>
    <p:sldId id="372" r:id="rId37"/>
    <p:sldId id="342" r:id="rId38"/>
    <p:sldId id="343" r:id="rId39"/>
    <p:sldId id="282" r:id="rId40"/>
    <p:sldId id="344" r:id="rId41"/>
    <p:sldId id="345" r:id="rId42"/>
    <p:sldId id="283" r:id="rId43"/>
    <p:sldId id="284" r:id="rId44"/>
    <p:sldId id="286" r:id="rId45"/>
    <p:sldId id="346" r:id="rId46"/>
    <p:sldId id="359" r:id="rId47"/>
    <p:sldId id="347" r:id="rId48"/>
    <p:sldId id="349" r:id="rId49"/>
    <p:sldId id="350" r:id="rId50"/>
    <p:sldId id="352" r:id="rId51"/>
    <p:sldId id="353" r:id="rId52"/>
    <p:sldId id="355" r:id="rId53"/>
    <p:sldId id="356" r:id="rId54"/>
    <p:sldId id="360" r:id="rId55"/>
    <p:sldId id="361" r:id="rId56"/>
    <p:sldId id="363" r:id="rId57"/>
    <p:sldId id="362" r:id="rId58"/>
    <p:sldId id="364" r:id="rId59"/>
    <p:sldId id="365" r:id="rId60"/>
    <p:sldId id="366" r:id="rId61"/>
  </p:sldIdLst>
  <p:sldSz cx="9144000" cy="6858000" type="screen4x3"/>
  <p:notesSz cx="6858000" cy="9144000"/>
  <p:embeddedFontLs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
      <p:font typeface="Constantia" panose="02030602050306030303" pitchFamily="18" charset="0"/>
      <p:regular r:id="rId68"/>
      <p:bold r:id="rId69"/>
      <p:italic r:id="rId70"/>
      <p:boldItalic r:id="rId71"/>
    </p:embeddedFont>
    <p:embeddedFont>
      <p:font typeface="Wingdings 2" pitchFamily="2" charset="2"/>
      <p:regular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B7354-241A-4A45-8EE5-86C5A96A4329}" v="17" dt="2020-09-22T17:07:35.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699" autoAdjust="0"/>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5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6CDB7354-241A-4A45-8EE5-86C5A96A4329}"/>
    <pc:docChg chg="undo custSel addSld modSld">
      <pc:chgData name="Lin  Chen" userId="5b8d33d8-9b1a-4612-8f39-9bee1ddd9437" providerId="ADAL" clId="{6CDB7354-241A-4A45-8EE5-86C5A96A4329}" dt="2020-09-22T17:07:47.084" v="111" actId="478"/>
      <pc:docMkLst>
        <pc:docMk/>
      </pc:docMkLst>
      <pc:sldChg chg="modSp mod">
        <pc:chgData name="Lin  Chen" userId="5b8d33d8-9b1a-4612-8f39-9bee1ddd9437" providerId="ADAL" clId="{6CDB7354-241A-4A45-8EE5-86C5A96A4329}" dt="2020-09-22T16:34:45.873" v="54" actId="108"/>
        <pc:sldMkLst>
          <pc:docMk/>
          <pc:sldMk cId="0" sldId="257"/>
        </pc:sldMkLst>
        <pc:spChg chg="mod">
          <ac:chgData name="Lin  Chen" userId="5b8d33d8-9b1a-4612-8f39-9bee1ddd9437" providerId="ADAL" clId="{6CDB7354-241A-4A45-8EE5-86C5A96A4329}" dt="2020-09-22T16:34:45.873" v="54" actId="108"/>
          <ac:spMkLst>
            <pc:docMk/>
            <pc:sldMk cId="0" sldId="257"/>
            <ac:spMk id="3" creationId="{00000000-0000-0000-0000-000000000000}"/>
          </ac:spMkLst>
        </pc:spChg>
      </pc:sldChg>
      <pc:sldChg chg="delSp modSp mod modAnim">
        <pc:chgData name="Lin  Chen" userId="5b8d33d8-9b1a-4612-8f39-9bee1ddd9437" providerId="ADAL" clId="{6CDB7354-241A-4A45-8EE5-86C5A96A4329}" dt="2020-09-22T17:07:47.084" v="111" actId="478"/>
        <pc:sldMkLst>
          <pc:docMk/>
          <pc:sldMk cId="0" sldId="304"/>
        </pc:sldMkLst>
        <pc:spChg chg="mod">
          <ac:chgData name="Lin  Chen" userId="5b8d33d8-9b1a-4612-8f39-9bee1ddd9437" providerId="ADAL" clId="{6CDB7354-241A-4A45-8EE5-86C5A96A4329}" dt="2020-09-22T17:07:35.790" v="106" actId="27636"/>
          <ac:spMkLst>
            <pc:docMk/>
            <pc:sldMk cId="0" sldId="304"/>
            <ac:spMk id="3" creationId="{00000000-0000-0000-0000-000000000000}"/>
          </ac:spMkLst>
        </pc:spChg>
        <pc:spChg chg="del">
          <ac:chgData name="Lin  Chen" userId="5b8d33d8-9b1a-4612-8f39-9bee1ddd9437" providerId="ADAL" clId="{6CDB7354-241A-4A45-8EE5-86C5A96A4329}" dt="2020-09-22T17:07:47.084" v="111" actId="478"/>
          <ac:spMkLst>
            <pc:docMk/>
            <pc:sldMk cId="0" sldId="304"/>
            <ac:spMk id="4" creationId="{00000000-0000-0000-0000-000000000000}"/>
          </ac:spMkLst>
        </pc:spChg>
        <pc:spChg chg="del">
          <ac:chgData name="Lin  Chen" userId="5b8d33d8-9b1a-4612-8f39-9bee1ddd9437" providerId="ADAL" clId="{6CDB7354-241A-4A45-8EE5-86C5A96A4329}" dt="2020-09-22T17:07:43.497" v="110" actId="478"/>
          <ac:spMkLst>
            <pc:docMk/>
            <pc:sldMk cId="0" sldId="304"/>
            <ac:spMk id="5" creationId="{00000000-0000-0000-0000-000000000000}"/>
          </ac:spMkLst>
        </pc:spChg>
        <pc:spChg chg="del mod">
          <ac:chgData name="Lin  Chen" userId="5b8d33d8-9b1a-4612-8f39-9bee1ddd9437" providerId="ADAL" clId="{6CDB7354-241A-4A45-8EE5-86C5A96A4329}" dt="2020-09-22T17:07:41.646" v="109" actId="478"/>
          <ac:spMkLst>
            <pc:docMk/>
            <pc:sldMk cId="0" sldId="304"/>
            <ac:spMk id="6" creationId="{00000000-0000-0000-0000-000000000000}"/>
          </ac:spMkLst>
        </pc:spChg>
      </pc:sldChg>
      <pc:sldChg chg="modSp mod">
        <pc:chgData name="Lin  Chen" userId="5b8d33d8-9b1a-4612-8f39-9bee1ddd9437" providerId="ADAL" clId="{6CDB7354-241A-4A45-8EE5-86C5A96A4329}" dt="2020-09-22T16:38:22.715" v="56" actId="1076"/>
        <pc:sldMkLst>
          <pc:docMk/>
          <pc:sldMk cId="0" sldId="307"/>
        </pc:sldMkLst>
        <pc:spChg chg="mod">
          <ac:chgData name="Lin  Chen" userId="5b8d33d8-9b1a-4612-8f39-9bee1ddd9437" providerId="ADAL" clId="{6CDB7354-241A-4A45-8EE5-86C5A96A4329}" dt="2020-09-22T16:38:22.715" v="56" actId="1076"/>
          <ac:spMkLst>
            <pc:docMk/>
            <pc:sldMk cId="0" sldId="307"/>
            <ac:spMk id="5" creationId="{00000000-0000-0000-0000-000000000000}"/>
          </ac:spMkLst>
        </pc:spChg>
      </pc:sldChg>
      <pc:sldChg chg="modSp mod">
        <pc:chgData name="Lin  Chen" userId="5b8d33d8-9b1a-4612-8f39-9bee1ddd9437" providerId="ADAL" clId="{6CDB7354-241A-4A45-8EE5-86C5A96A4329}" dt="2020-09-22T16:34:01.075" v="1" actId="27636"/>
        <pc:sldMkLst>
          <pc:docMk/>
          <pc:sldMk cId="0" sldId="346"/>
        </pc:sldMkLst>
        <pc:spChg chg="mod">
          <ac:chgData name="Lin  Chen" userId="5b8d33d8-9b1a-4612-8f39-9bee1ddd9437" providerId="ADAL" clId="{6CDB7354-241A-4A45-8EE5-86C5A96A4329}" dt="2020-09-22T16:34:01.075" v="1" actId="27636"/>
          <ac:spMkLst>
            <pc:docMk/>
            <pc:sldMk cId="0" sldId="346"/>
            <ac:spMk id="3" creationId="{00000000-0000-0000-0000-000000000000}"/>
          </ac:spMkLst>
        </pc:spChg>
      </pc:sldChg>
      <pc:sldChg chg="addSp modSp mod">
        <pc:chgData name="Lin  Chen" userId="5b8d33d8-9b1a-4612-8f39-9bee1ddd9437" providerId="ADAL" clId="{6CDB7354-241A-4A45-8EE5-86C5A96A4329}" dt="2020-09-22T17:06:23.470" v="101" actId="113"/>
        <pc:sldMkLst>
          <pc:docMk/>
          <pc:sldMk cId="3299265177" sldId="367"/>
        </pc:sldMkLst>
        <pc:spChg chg="mod">
          <ac:chgData name="Lin  Chen" userId="5b8d33d8-9b1a-4612-8f39-9bee1ddd9437" providerId="ADAL" clId="{6CDB7354-241A-4A45-8EE5-86C5A96A4329}" dt="2020-09-22T17:04:42.632" v="72" actId="207"/>
          <ac:spMkLst>
            <pc:docMk/>
            <pc:sldMk cId="3299265177" sldId="367"/>
            <ac:spMk id="3" creationId="{00000000-0000-0000-0000-000000000000}"/>
          </ac:spMkLst>
        </pc:spChg>
        <pc:spChg chg="add mod">
          <ac:chgData name="Lin  Chen" userId="5b8d33d8-9b1a-4612-8f39-9bee1ddd9437" providerId="ADAL" clId="{6CDB7354-241A-4A45-8EE5-86C5A96A4329}" dt="2020-09-22T17:04:48.464" v="73" actId="207"/>
          <ac:spMkLst>
            <pc:docMk/>
            <pc:sldMk cId="3299265177" sldId="367"/>
            <ac:spMk id="4" creationId="{6F2680BC-FE42-D64F-A72C-33D2A4B901B7}"/>
          </ac:spMkLst>
        </pc:spChg>
        <pc:spChg chg="add mod">
          <ac:chgData name="Lin  Chen" userId="5b8d33d8-9b1a-4612-8f39-9bee1ddd9437" providerId="ADAL" clId="{6CDB7354-241A-4A45-8EE5-86C5A96A4329}" dt="2020-09-22T17:06:23.470" v="101" actId="113"/>
          <ac:spMkLst>
            <pc:docMk/>
            <pc:sldMk cId="3299265177" sldId="367"/>
            <ac:spMk id="14" creationId="{FF483CC7-00B8-1943-B3CE-88404111A979}"/>
          </ac:spMkLst>
        </pc:spChg>
      </pc:sldChg>
      <pc:sldChg chg="add">
        <pc:chgData name="Lin  Chen" userId="5b8d33d8-9b1a-4612-8f39-9bee1ddd9437" providerId="ADAL" clId="{6CDB7354-241A-4A45-8EE5-86C5A96A4329}" dt="2020-09-22T17:07:27.191" v="104"/>
        <pc:sldMkLst>
          <pc:docMk/>
          <pc:sldMk cId="10708205" sldId="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9/22/20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35596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E4B07A-395A-4969-8CBC-066CACF19A80}" type="slidenum">
              <a:rPr lang="en-US" smtClean="0"/>
              <a:pPr/>
              <a:t>3</a:t>
            </a:fld>
            <a:endParaRPr lang="en-US"/>
          </a:p>
        </p:txBody>
      </p:sp>
    </p:spTree>
    <p:extLst>
      <p:ext uri="{BB962C8B-B14F-4D97-AF65-F5344CB8AC3E}">
        <p14:creationId xmlns:p14="http://schemas.microsoft.com/office/powerpoint/2010/main" val="311298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9/22/20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9/22/20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9/22/20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9/22/20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9/22/20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8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pt-BR" i="1" dirty="0" smtClean="0">
                            <a:latin typeface="Cambria Math" panose="02040503050406030204" pitchFamily="18" charset="0"/>
                          </a:rPr>
                        </m:ctrlPr>
                      </m:sSupPr>
                      <m:e>
                        <m:r>
                          <a:rPr lang="en-US" b="0" i="1" dirty="0" smtClean="0">
                            <a:latin typeface="Cambria Math"/>
                          </a:rPr>
                          <m:t>1</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3</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5</m:t>
                        </m:r>
                      </m:e>
                      <m:sup>
                        <m:r>
                          <a:rPr lang="en-US" b="0" i="1" dirty="0" smtClean="0">
                            <a:latin typeface="Cambria Math"/>
                          </a:rPr>
                          <m:t>2</m:t>
                        </m:r>
                      </m:sup>
                    </m:sSup>
                    <m:r>
                      <a:rPr lang="pt-BR" i="1" dirty="0" smtClean="0">
                        <a:latin typeface="Cambria Math"/>
                      </a:rPr>
                      <m:t>+···+</m:t>
                    </m:r>
                    <m:sSup>
                      <m:sSupPr>
                        <m:ctrlPr>
                          <a:rPr lang="pt-BR" i="1" dirty="0" smtClean="0">
                            <a:latin typeface="Cambria Math" panose="02040503050406030204" pitchFamily="18" charset="0"/>
                          </a:rPr>
                        </m:ctrlPr>
                      </m:sSupPr>
                      <m:e>
                        <m:r>
                          <a:rPr lang="en-US" b="0" i="1" dirty="0" smtClean="0">
                            <a:latin typeface="Cambria Math"/>
                          </a:rPr>
                          <m:t>(2</m:t>
                        </m:r>
                        <m:r>
                          <a:rPr lang="en-US" b="0" i="1" dirty="0" smtClean="0">
                            <a:latin typeface="Cambria Math"/>
                          </a:rPr>
                          <m:t>𝑛</m:t>
                        </m:r>
                        <m:r>
                          <a:rPr lang="en-US" b="0" i="1" dirty="0" smtClean="0">
                            <a:latin typeface="Cambria Math"/>
                          </a:rPr>
                          <m:t>+1)</m:t>
                        </m:r>
                      </m:e>
                      <m:sup>
                        <m:r>
                          <a:rPr lang="en-US" b="0" i="1" dirty="0" smtClean="0">
                            <a:latin typeface="Cambria Math"/>
                          </a:rPr>
                          <m:t>2</m:t>
                        </m:r>
                      </m:sup>
                    </m:sSup>
                    <m:r>
                      <a:rPr lang="pt-BR" i="1" dirty="0" smtClean="0">
                        <a:latin typeface="Cambria Math"/>
                      </a:rPr>
                      <m:t>=</m:t>
                    </m:r>
                    <m:f>
                      <m:fPr>
                        <m:ctrlPr>
                          <a:rPr lang="pt-BR" i="1" dirty="0" smtClean="0">
                            <a:latin typeface="Cambria Math" panose="02040503050406030204" pitchFamily="18" charset="0"/>
                          </a:rPr>
                        </m:ctrlPr>
                      </m:fPr>
                      <m:num>
                        <m:r>
                          <a:rPr lang="pt-BR" i="1" dirty="0">
                            <a:latin typeface="Cambria Math"/>
                          </a:rPr>
                          <m:t>(</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+ 1)(2</m:t>
                        </m:r>
                        <m:r>
                          <a:rPr lang="pt-BR" i="1" dirty="0">
                            <a:latin typeface="Cambria Math"/>
                          </a:rPr>
                          <m:t>𝑛</m:t>
                        </m:r>
                        <m:r>
                          <a:rPr lang="pt-BR" i="1" dirty="0">
                            <a:latin typeface="Cambria Math"/>
                          </a:rPr>
                          <m:t>+ 3)</m:t>
                        </m:r>
                      </m:num>
                      <m:den>
                        <m:r>
                          <a:rPr lang="en-US" b="0" i="1" dirty="0" smtClean="0">
                            <a:latin typeface="Cambria Math"/>
                          </a:rPr>
                          <m:t>3</m:t>
                        </m:r>
                      </m:den>
                    </m:f>
                    <m:r>
                      <a:rPr lang="pt-BR" i="1" dirty="0" smtClean="0">
                        <a:latin typeface="Cambria Math"/>
                      </a:rPr>
                      <m:t> </m:t>
                    </m:r>
                    <m:r>
                      <a:rPr lang="pt-BR" i="1" dirty="0">
                        <a:latin typeface="Cambria Math"/>
                      </a:rPr>
                      <m:t> </m:t>
                    </m:r>
                  </m:oMath>
                </a14:m>
                <a:endParaRPr lang="pt-BR" dirty="0"/>
              </a:p>
              <a:p>
                <a:pPr marL="0" indent="0">
                  <a:buNone/>
                </a:pPr>
                <a:r>
                  <a:rPr lang="pt-BR" dirty="0"/>
                  <a:t> whenever </a:t>
                </a:r>
                <a14:m>
                  <m:oMath xmlns:m="http://schemas.openxmlformats.org/officeDocument/2006/math">
                    <m:r>
                      <a:rPr lang="pt-BR" i="1" dirty="0" smtClean="0">
                        <a:latin typeface="Cambria Math"/>
                      </a:rPr>
                      <m:t>𝑛</m:t>
                    </m:r>
                  </m:oMath>
                </a14:m>
                <a:r>
                  <a:rPr lang="pt-BR" dirty="0"/>
                  <a:t> is a nonnegative integer.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389965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a:t>Prove  that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r>
                      <a:rPr lang="en-US" b="0" i="1" smtClean="0">
                        <a:latin typeface="Cambria Math"/>
                      </a:rPr>
                      <m:t>&gt;</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a:rPr>
                          <m:t>𝑛</m:t>
                        </m:r>
                      </m:e>
                      <m:sup>
                        <m:r>
                          <a:rPr lang="en-US" b="0" i="1" dirty="0" smtClean="0">
                            <a:latin typeface="Cambria Math"/>
                          </a:rPr>
                          <m:t>2</m:t>
                        </m:r>
                      </m:sup>
                    </m:sSup>
                  </m:oMath>
                </a14:m>
                <a:r>
                  <a:rPr lang="en-US" dirty="0"/>
                  <a:t> if </a:t>
                </a:r>
                <a14:m>
                  <m:oMath xmlns:m="http://schemas.openxmlformats.org/officeDocument/2006/math">
                    <m:r>
                      <a:rPr lang="pt-BR" i="1" dirty="0">
                        <a:latin typeface="Cambria Math"/>
                      </a:rPr>
                      <m:t>𝑛</m:t>
                    </m:r>
                    <m:r>
                      <a:rPr lang="pt-BR" i="1" dirty="0">
                        <a:latin typeface="Cambria Math"/>
                      </a:rPr>
                      <m:t> </m:t>
                    </m:r>
                  </m:oMath>
                </a14:m>
                <a:r>
                  <a:rPr lang="en-US" dirty="0"/>
                  <a:t>is an integer greater than 4.</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21354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6629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553200" y="2362200"/>
            <a:ext cx="813054" cy="813054"/>
          </a:xfrm>
          <a:prstGeom prst="rect">
            <a:avLst/>
          </a:prstGeom>
        </p:spPr>
      </p:pic>
      <p:sp>
        <p:nvSpPr>
          <p:cNvPr id="10" name="TextBox 9"/>
          <p:cNvSpPr txBox="1"/>
          <p:nvPr/>
        </p:nvSpPr>
        <p:spPr>
          <a:xfrm>
            <a:off x="838200" y="2590800"/>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96200" y="2362200"/>
            <a:ext cx="813054" cy="8130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1447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819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6477000" y="3581400"/>
            <a:ext cx="1225296" cy="1225296"/>
          </a:xfrm>
          <a:prstGeom prst="rect">
            <a:avLst/>
          </a:prstGeom>
        </p:spPr>
      </p:pic>
      <p:sp>
        <p:nvSpPr>
          <p:cNvPr id="11" name="Isosceles Triangle 10"/>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sequence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oMath>
                </a14:m>
                <a:r>
                  <a:rPr lang="en-US" dirty="0"/>
                  <a:t>},  </a:t>
                </a:r>
                <a14:m>
                  <m:oMath xmlns:m="http://schemas.openxmlformats.org/officeDocument/2006/math">
                    <m:r>
                      <a:rPr lang="en-US" i="1" dirty="0" smtClean="0">
                        <a:latin typeface="Cambria Math"/>
                      </a:rPr>
                      <m:t>𝑛</m:t>
                    </m:r>
                    <m:r>
                      <a:rPr lang="en-US" i="1" dirty="0" smtClean="0">
                        <a:latin typeface="Cambria Math"/>
                      </a:rPr>
                      <m:t> =1,2,3, . . </m:t>
                    </m:r>
                  </m:oMath>
                </a14:m>
                <a:r>
                  <a:rPr lang="en-US" dirty="0"/>
                  <a:t>. if</a:t>
                </a:r>
              </a:p>
              <a:p>
                <a:r>
                  <a:rPr lang="en-US" dirty="0"/>
                  <a:t>a)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𝑎</m:t>
                        </m:r>
                      </m:e>
                      <m:sub>
                        <m:r>
                          <a:rPr lang="en-US" b="0" i="1" dirty="0" smtClean="0">
                            <a:latin typeface="Cambria Math"/>
                          </a:rPr>
                          <m:t>𝑛</m:t>
                        </m:r>
                      </m:sub>
                    </m:sSub>
                    <m:r>
                      <a:rPr lang="en-US" i="1" dirty="0" smtClean="0">
                        <a:latin typeface="Cambria Math"/>
                      </a:rPr>
                      <m:t>=6</m:t>
                    </m:r>
                    <m:r>
                      <a:rPr lang="en-US" i="1" dirty="0" smtClean="0">
                        <a:latin typeface="Cambria Math"/>
                      </a:rPr>
                      <m:t>𝑛</m:t>
                    </m:r>
                  </m:oMath>
                </a14:m>
                <a:r>
                  <a:rPr lang="en-US" dirty="0"/>
                  <a:t>.	 b)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𝑎</m:t>
                        </m:r>
                      </m:e>
                      <m:sub>
                        <m:r>
                          <a:rPr lang="en-US" b="0" i="1" dirty="0" smtClean="0">
                            <a:latin typeface="Cambria Math"/>
                          </a:rPr>
                          <m:t>𝑛</m:t>
                        </m:r>
                      </m:sub>
                    </m:sSub>
                    <m:r>
                      <a:rPr lang="en-US" i="1" dirty="0" smtClean="0">
                        <a:latin typeface="Cambria Math"/>
                      </a:rPr>
                      <m:t>= </m:t>
                    </m:r>
                    <m:r>
                      <a:rPr lang="en-US" i="1" dirty="0">
                        <a:latin typeface="Cambria Math"/>
                      </a:rPr>
                      <m:t>2</m:t>
                    </m:r>
                    <m:r>
                      <a:rPr lang="en-US" i="1" dirty="0">
                        <a:latin typeface="Cambria Math"/>
                      </a:rPr>
                      <m:t>𝑛</m:t>
                    </m:r>
                    <m:r>
                      <a:rPr lang="en-US" i="1" dirty="0">
                        <a:latin typeface="Cambria Math"/>
                      </a:rPr>
                      <m:t>+1</m:t>
                    </m:r>
                  </m:oMath>
                </a14:m>
                <a:r>
                  <a:rPr lang="en-US" dirty="0"/>
                  <a:t>.</a:t>
                </a:r>
              </a:p>
              <a:p>
                <a:r>
                  <a:rPr lang="en-US" dirty="0"/>
                  <a:t>c)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a:t>
                </a:r>
                <a14:m>
                  <m:oMath xmlns:m="http://schemas.openxmlformats.org/officeDocument/2006/math">
                    <m:r>
                      <a:rPr lang="en-US" i="1" dirty="0" smtClean="0">
                        <a:latin typeface="Cambria Math"/>
                      </a:rPr>
                      <m:t>= 10</m:t>
                    </m:r>
                    <m:r>
                      <a:rPr lang="en-US" i="1" dirty="0" smtClean="0">
                        <a:latin typeface="Cambria Math"/>
                      </a:rPr>
                      <m:t>𝑛</m:t>
                    </m:r>
                  </m:oMath>
                </a14:m>
                <a:r>
                  <a:rPr lang="en-US" dirty="0"/>
                  <a:t>.	 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𝑎</m:t>
                        </m:r>
                      </m:e>
                      <m:sub>
                        <m:r>
                          <a:rPr lang="en-US" i="1" dirty="0">
                            <a:latin typeface="Cambria Math"/>
                          </a:rPr>
                          <m:t>𝑛</m:t>
                        </m:r>
                      </m:sub>
                    </m:sSub>
                  </m:oMath>
                </a14:m>
                <a:r>
                  <a:rPr lang="en-US" dirty="0"/>
                  <a:t> =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84198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457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8343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2133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1295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209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7162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5562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7620000" y="228600"/>
            <a:ext cx="943356" cy="1089660"/>
          </a:xfrm>
          <a:prstGeom prst="rect">
            <a:avLst/>
          </a:prstGeom>
        </p:spPr>
      </p:pic>
      <p:sp>
        <p:nvSpPr>
          <p:cNvPr id="5" name="TextBox 4"/>
          <p:cNvSpPr txBox="1"/>
          <p:nvPr/>
        </p:nvSpPr>
        <p:spPr>
          <a:xfrm>
            <a:off x="5715000" y="381000"/>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762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4800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762000" y="3429000"/>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4724400" y="3810000"/>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fontScale="70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1828800" y="30480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8267700" y="3771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990600" y="571500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3"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14:m>
                  <m:oMath xmlns:m="http://schemas.openxmlformats.org/officeDocument/2006/math">
                    <m:r>
                      <a:rPr lang="en-US" i="1" smtClean="0">
                        <a:latin typeface="Cambria Math"/>
                        <a:ea typeface="Cambria Math"/>
                      </a:rPr>
                      <m:t>𝜆</m:t>
                    </m:r>
                  </m:oMath>
                </a14:m>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11"/>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 a recursive deﬁnition of the set of integers that are multiples of </a:t>
                </a:r>
                <a14:m>
                  <m:oMath xmlns:m="http://schemas.openxmlformats.org/officeDocument/2006/math">
                    <m:r>
                      <a:rPr lang="en-US" i="1" dirty="0" smtClean="0">
                        <a:latin typeface="Cambria Math"/>
                      </a:rPr>
                      <m:t>5</m:t>
                    </m:r>
                  </m:oMath>
                </a14:m>
                <a:r>
                  <a:rPr lang="en-US"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1111"/>
                </a:stretch>
              </a:blipFill>
            </p:spPr>
            <p:txBody>
              <a:bodyPr/>
              <a:lstStyle/>
              <a:p>
                <a:r>
                  <a:rPr lang="en-US">
                    <a:noFill/>
                  </a:rPr>
                  <a:t> </a:t>
                </a:r>
              </a:p>
            </p:txBody>
          </p:sp>
        </mc:Fallback>
      </mc:AlternateContent>
    </p:spTree>
    <p:extLst>
      <p:ext uri="{BB962C8B-B14F-4D97-AF65-F5344CB8AC3E}">
        <p14:creationId xmlns:p14="http://schemas.microsoft.com/office/powerpoint/2010/main" val="4285840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solidFill>
                  <a:srgbClr val="FF0000"/>
                </a:solidFill>
              </a:rPr>
              <a:t>Basis Step</a:t>
            </a:r>
            <a:r>
              <a:rPr lang="en-US" dirty="0">
                <a:solidFill>
                  <a:srgbClr val="FF0000"/>
                </a:solidFill>
              </a:rPr>
              <a:t>: </a:t>
            </a:r>
            <a:r>
              <a:rPr lang="en-US" dirty="0"/>
              <a:t>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solidFill>
                  <a:srgbClr val="FF0000"/>
                </a:solidFill>
              </a:rPr>
              <a:t>Inductive Step</a:t>
            </a:r>
            <a:r>
              <a:rPr lang="en-US" dirty="0">
                <a:solidFill>
                  <a:srgbClr val="FF0000"/>
                </a:solidFill>
              </a:rPr>
              <a:t>: </a:t>
            </a:r>
            <a:r>
              <a:rPr lang="en-US" dirty="0"/>
              <a:t>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lvl="1"/>
            <a:r>
              <a:rPr lang="en-US" sz="2500" i="1" dirty="0">
                <a:solidFill>
                  <a:srgbClr val="FF0000"/>
                </a:solidFill>
                <a:sym typeface="Wingdings" pitchFamily="2" charset="2"/>
              </a:rPr>
              <a:t>Conclusion: </a:t>
            </a:r>
            <a:r>
              <a:rPr lang="en-US" dirty="0">
                <a:sym typeface="Wingdings" pitchFamily="2" charset="2"/>
              </a:rPr>
              <a:t>P(n) is true for all positive inters n</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 </a:t>
            </a:r>
            <a:r>
              <a:rPr lang="en-US" sz="7200" i="1" dirty="0"/>
              <a:t>factorial</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625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1600200" y="2971800"/>
            <a:ext cx="5791200" cy="1143000"/>
          </a:xfrm>
          <a:prstGeom prst="rect">
            <a:avLst/>
          </a:prstGeom>
          <a:ln>
            <a:solidFill>
              <a:schemeClr val="accent1"/>
            </a:solidFill>
          </a:ln>
        </p:spPr>
        <p:txBody>
          <a:bodyPr vert="horz">
            <a:normAutofit/>
          </a:bodyPr>
          <a:lstStyle/>
          <a:p>
            <a:pPr marL="274320" lvl="0" indent="-274320">
              <a:spcBef>
                <a:spcPct val="20000"/>
              </a:spcBef>
              <a:buClr>
                <a:schemeClr val="accent3"/>
              </a:buClr>
              <a:buSzPct val="95000"/>
              <a:defRPr/>
            </a:pPr>
            <a:r>
              <a:rPr lang="en-US" sz="1400" b="1" dirty="0"/>
              <a:t>procedure</a:t>
            </a:r>
            <a:r>
              <a:rPr kumimoji="0" lang="en-US" sz="1400" b="1" i="0" u="none" strike="noStrike" kern="1200" cap="none" spc="0" normalizeH="0" baseline="0" noProof="0" dirty="0">
                <a:ln>
                  <a:noFill/>
                </a:ln>
                <a:solidFill>
                  <a:schemeClr val="tx1"/>
                </a:solidFill>
                <a:effectLst/>
                <a:uLnTx/>
                <a:uFillTx/>
                <a:latin typeface="+mn-lt"/>
                <a:ea typeface="+mn-ea"/>
                <a:cs typeface="+mn-cs"/>
              </a:rPr>
              <a:t> </a:t>
            </a:r>
            <a:r>
              <a:rPr lang="en-US" sz="1400" i="1" dirty="0"/>
              <a:t>power</a:t>
            </a:r>
            <a:r>
              <a:rPr kumimoji="0" lang="en-US" sz="1400" i="0" u="none" strike="noStrike" kern="1200" cap="none" spc="0" normalizeH="0" baseline="0" noProof="0" dirty="0">
                <a:ln>
                  <a:noFill/>
                </a:ln>
                <a:solidFill>
                  <a:schemeClr val="tx1"/>
                </a:solidFill>
                <a:effectLst/>
                <a:uLnTx/>
                <a:uFillTx/>
                <a:latin typeface="+mn-lt"/>
                <a:ea typeface="+mn-ea"/>
                <a:cs typeface="+mn-cs"/>
              </a:rPr>
              <a:t>(</a:t>
            </a:r>
            <a:r>
              <a:rPr lang="en-US" sz="1400" i="1" noProof="0"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r>
              <a:rPr kumimoji="0" lang="en-US" sz="1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400" b="1" dirty="0"/>
              <a:t>if </a:t>
            </a:r>
            <a:r>
              <a:rPr lang="en-US" sz="1400" dirty="0"/>
              <a:t> </a:t>
            </a:r>
            <a:r>
              <a:rPr lang="en-US" sz="1400" i="1" dirty="0"/>
              <a:t>n</a:t>
            </a:r>
            <a:r>
              <a:rPr kumimoji="0" lang="en-US" sz="1400" i="0" u="none" strike="noStrike" kern="1200" cap="none" spc="0" normalizeH="0" baseline="0" noProof="0" dirty="0">
                <a:ln>
                  <a:noFill/>
                </a:ln>
                <a:solidFill>
                  <a:schemeClr val="tx1"/>
                </a:solidFill>
                <a:effectLst/>
                <a:uLnTx/>
                <a:uFillTx/>
                <a:latin typeface="+mn-lt"/>
                <a:ea typeface="+mn-ea"/>
                <a:cs typeface="+mn-cs"/>
              </a:rPr>
              <a:t> = </a:t>
            </a:r>
            <a:r>
              <a:rPr lang="en-US" sz="1400" dirty="0">
                <a:latin typeface="Cambria Math" pitchFamily="18" charset="0"/>
                <a:ea typeface="Cambria Math" pitchFamily="18" charset="0"/>
              </a:rPr>
              <a:t>0</a:t>
            </a:r>
            <a:r>
              <a:rPr kumimoji="0" lang="en-US" sz="1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4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lvl="0" indent="-274320">
              <a:spcBef>
                <a:spcPct val="20000"/>
              </a:spcBef>
              <a:buClr>
                <a:schemeClr val="accent3"/>
              </a:buClr>
              <a:buSzPct val="95000"/>
              <a:defRPr/>
            </a:pPr>
            <a:r>
              <a:rPr lang="en-US" sz="1400" noProof="0" dirty="0">
                <a:ea typeface="Cambria Math" pitchFamily="18" charset="0"/>
              </a:rPr>
              <a:t>{output is </a:t>
            </a:r>
            <a:r>
              <a:rPr lang="en-US" sz="1400" i="1" dirty="0"/>
              <a:t>a</a:t>
            </a:r>
            <a:r>
              <a:rPr lang="en-US" sz="1400" i="1" baseline="30000" dirty="0"/>
              <a:t>n</a:t>
            </a:r>
            <a:r>
              <a:rPr lang="en-US" sz="1400" dirty="0"/>
              <a:t>}</a:t>
            </a:r>
            <a:endParaRPr lang="en-US" sz="1400" noProof="0" dirty="0">
              <a:ea typeface="Cambria Math" pitchFamily="18" charset="0"/>
            </a:endParaRPr>
          </a:p>
          <a:p>
            <a:pPr marL="274320" lvl="0" indent="-274320">
              <a:spcBef>
                <a:spcPct val="20000"/>
              </a:spcBef>
              <a:buClr>
                <a:schemeClr val="accent3"/>
              </a:buClr>
              <a:buSzPct val="95000"/>
              <a:defRPr/>
            </a:pPr>
            <a:endParaRPr lang="en-US" sz="4800" noProof="0" dirty="0">
              <a:ea typeface="Cambria Math" pitchFamily="18" charset="0"/>
            </a:endParaRPr>
          </a:p>
          <a:p>
            <a:pPr marL="274320" lvl="0" indent="-274320">
              <a:spcBef>
                <a:spcPct val="20000"/>
              </a:spcBef>
              <a:buClr>
                <a:schemeClr val="accent3"/>
              </a:buClr>
              <a:buSzPct val="95000"/>
              <a:defRPr/>
            </a:pPr>
            <a:endParaRPr kumimoji="0" lang="en-US" sz="48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62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76400"/>
                <a:ext cx="8229600" cy="5029200"/>
              </a:xfrm>
            </p:spPr>
            <p:txBody>
              <a:bodyPr/>
              <a:lstStyle/>
              <a:p>
                <a:pPr>
                  <a:buNone/>
                </a:pPr>
                <a:r>
                  <a:rPr lang="en-US" b="1" dirty="0"/>
                  <a:t>   Example</a:t>
                </a:r>
                <a:r>
                  <a:rPr lang="en-US" dirty="0"/>
                  <a:t>: Show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i="1" dirty="0">
                            <a:latin typeface="Cambria Math"/>
                          </a:rPr>
                          <m:t>𝑛</m:t>
                        </m:r>
                        <m:r>
                          <a:rPr lang="en-US" i="1" dirty="0">
                            <a:latin typeface="Cambria Math"/>
                          </a:rPr>
                          <m:t>(</m:t>
                        </m:r>
                        <m:r>
                          <a:rPr lang="en-US" i="1" dirty="0">
                            <a:latin typeface="Cambria Math"/>
                          </a:rPr>
                          <m:t>𝑛</m:t>
                        </m:r>
                        <m:r>
                          <a:rPr lang="en-US" i="1" dirty="0">
                            <a:latin typeface="Cambria Math"/>
                          </a:rPr>
                          <m:t>+1)</m:t>
                        </m:r>
                      </m:num>
                      <m:den>
                        <m:r>
                          <a:rPr lang="en-US" i="1" dirty="0">
                            <a:latin typeface="Cambria Math"/>
                          </a:rPr>
                          <m:t>2</m:t>
                        </m:r>
                      </m:den>
                    </m:f>
                  </m:oMath>
                </a14:m>
                <a:endParaRPr lang="en-US" dirty="0"/>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Assume true for </a:t>
                </a:r>
                <a:r>
                  <a:rPr lang="en-US" i="1" dirty="0">
                    <a:solidFill>
                      <a:srgbClr val="FF0000"/>
                    </a:solidFill>
                  </a:rPr>
                  <a:t>P</a:t>
                </a:r>
                <a:r>
                  <a:rPr lang="en-US" dirty="0">
                    <a:solidFill>
                      <a:srgbClr val="FF0000"/>
                    </a:solidFill>
                  </a:rPr>
                  <a:t>(</a:t>
                </a:r>
                <a:r>
                  <a:rPr lang="en-US" i="1" dirty="0">
                    <a:solidFill>
                      <a:srgbClr val="FF0000"/>
                    </a:solidFill>
                  </a:rPr>
                  <a:t>k</a:t>
                </a:r>
                <a:r>
                  <a:rPr lang="en-US" dirty="0">
                    <a:solidFill>
                      <a:srgbClr val="FF0000"/>
                    </a:solidFill>
                  </a:rPr>
                  <a:t>)</a:t>
                </a:r>
                <a:r>
                  <a:rPr lang="en-US" dirty="0"/>
                  <a:t>.</a:t>
                </a:r>
              </a:p>
              <a:p>
                <a:pPr>
                  <a:buNone/>
                </a:pPr>
                <a:r>
                  <a:rPr lang="en-US" dirty="0"/>
                  <a:t>                     The inductive hypothesis is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b="0" i="1" smtClean="0">
                            <a:latin typeface="Cambria Math"/>
                          </a:rPr>
                          <m:t>𝑘</m:t>
                        </m:r>
                      </m:sup>
                      <m:e>
                        <m:r>
                          <a:rPr lang="en-US" i="1">
                            <a:latin typeface="Cambria Math"/>
                          </a:rPr>
                          <m:t>𝑖</m:t>
                        </m:r>
                      </m:e>
                    </m:nary>
                  </m:oMath>
                </a14:m>
                <a:r>
                  <a:rPr lang="en-US" dirty="0"/>
                  <a:t> = </a:t>
                </a:r>
                <a14:m>
                  <m:oMath xmlns:m="http://schemas.openxmlformats.org/officeDocument/2006/math">
                    <m:f>
                      <m:fPr>
                        <m:ctrlPr>
                          <a:rPr lang="en-US" i="1" dirty="0">
                            <a:latin typeface="Cambria Math" panose="02040503050406030204" pitchFamily="18" charset="0"/>
                          </a:rPr>
                        </m:ctrlPr>
                      </m:fPr>
                      <m:num>
                        <m:r>
                          <a:rPr lang="en-US" b="0" i="1" dirty="0" smtClean="0">
                            <a:latin typeface="Cambria Math"/>
                          </a:rPr>
                          <m:t>𝑘</m:t>
                        </m:r>
                        <m:r>
                          <a:rPr lang="en-US" i="1" dirty="0">
                            <a:latin typeface="Cambria Math"/>
                          </a:rPr>
                          <m:t>(</m:t>
                        </m:r>
                        <m:r>
                          <a:rPr lang="en-US" b="0" i="1" dirty="0" smtClean="0">
                            <a:latin typeface="Cambria Math"/>
                          </a:rPr>
                          <m:t>𝑘</m:t>
                        </m:r>
                        <m:r>
                          <a:rPr lang="en-US" i="1" dirty="0">
                            <a:latin typeface="Cambria Math"/>
                          </a:rPr>
                          <m:t>+1)</m:t>
                        </m:r>
                      </m:num>
                      <m:den>
                        <m:r>
                          <a:rPr lang="en-US" i="1" dirty="0">
                            <a:latin typeface="Cambria Math"/>
                          </a:rPr>
                          <m:t>2</m:t>
                        </m:r>
                      </m:den>
                    </m:f>
                  </m:oMath>
                </a14:m>
                <a:endParaRPr lang="en-US" dirty="0"/>
              </a:p>
              <a:p>
                <a:pPr>
                  <a:buNone/>
                </a:pPr>
                <a:r>
                  <a:rPr lang="en-US" dirty="0"/>
                  <a:t>        Under this assumption,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76400"/>
                <a:ext cx="8229600" cy="5029200"/>
              </a:xfrm>
              <a:blipFill>
                <a:blip r:embed="rId5"/>
                <a:stretch>
                  <a:fillRect t="-11111"/>
                </a:stretch>
              </a:blipFill>
            </p:spPr>
            <p:txBody>
              <a:bodyPr/>
              <a:lstStyle/>
              <a:p>
                <a:r>
                  <a:rPr lang="en-US">
                    <a:noFill/>
                  </a:rPr>
                  <a:t> </a:t>
                </a:r>
              </a:p>
            </p:txBody>
          </p:sp>
        </mc:Fallback>
      </mc:AlternateContent>
      <p:pic>
        <p:nvPicPr>
          <p:cNvPr id="11" name="Picture 10" descr="addin_tmp.png"/>
          <p:cNvPicPr>
            <a:picLocks noChangeAspect="1"/>
          </p:cNvPicPr>
          <p:nvPr>
            <p:custDataLst>
              <p:tags r:id="rId1"/>
            </p:custDataLst>
          </p:nvPr>
        </p:nvPicPr>
        <p:blipFill>
          <a:blip r:embed="rId6"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7"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324600" y="17526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
        <p:nvSpPr>
          <p:cNvPr id="4" name="Rectangle 3">
            <a:extLst>
              <a:ext uri="{FF2B5EF4-FFF2-40B4-BE49-F238E27FC236}">
                <a16:creationId xmlns:a16="http://schemas.microsoft.com/office/drawing/2014/main" id="{6F2680BC-FE42-D64F-A72C-33D2A4B901B7}"/>
              </a:ext>
            </a:extLst>
          </p:cNvPr>
          <p:cNvSpPr/>
          <p:nvPr/>
        </p:nvSpPr>
        <p:spPr>
          <a:xfrm>
            <a:off x="619717" y="4884539"/>
            <a:ext cx="870751" cy="369332"/>
          </a:xfrm>
          <a:prstGeom prst="rect">
            <a:avLst/>
          </a:prstGeom>
        </p:spPr>
        <p:txBody>
          <a:bodyPr wrap="none">
            <a:spAutoFit/>
          </a:bodyPr>
          <a:lstStyle/>
          <a:p>
            <a:r>
              <a:rPr lang="en-US" dirty="0">
                <a:solidFill>
                  <a:srgbClr val="FF0000"/>
                </a:solidFill>
              </a:rPr>
              <a:t>P(k+1):</a:t>
            </a:r>
          </a:p>
        </p:txBody>
      </p:sp>
      <p:sp>
        <p:nvSpPr>
          <p:cNvPr id="14" name="Rectangle 13">
            <a:extLst>
              <a:ext uri="{FF2B5EF4-FFF2-40B4-BE49-F238E27FC236}">
                <a16:creationId xmlns:a16="http://schemas.microsoft.com/office/drawing/2014/main" id="{FF483CC7-00B8-1943-B3CE-88404111A979}"/>
              </a:ext>
            </a:extLst>
          </p:cNvPr>
          <p:cNvSpPr/>
          <p:nvPr/>
        </p:nvSpPr>
        <p:spPr>
          <a:xfrm>
            <a:off x="1055092" y="6288405"/>
            <a:ext cx="1712713" cy="369332"/>
          </a:xfrm>
          <a:prstGeom prst="rect">
            <a:avLst/>
          </a:prstGeom>
        </p:spPr>
        <p:txBody>
          <a:bodyPr wrap="none">
            <a:spAutoFit/>
          </a:bodyPr>
          <a:lstStyle/>
          <a:p>
            <a:r>
              <a:rPr lang="en-US" b="1" dirty="0"/>
              <a:t>Conclusion: …</a:t>
            </a:r>
          </a:p>
        </p:txBody>
      </p:sp>
    </p:spTree>
    <p:extLst>
      <p:ext uri="{BB962C8B-B14F-4D97-AF65-F5344CB8AC3E}">
        <p14:creationId xmlns:p14="http://schemas.microsoft.com/office/powerpoint/2010/main" val="3299265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endParaRPr lang="en-US"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14790</TotalTime>
  <Words>7018</Words>
  <Application>Microsoft Macintosh PowerPoint</Application>
  <PresentationFormat>On-screen Show (4:3)</PresentationFormat>
  <Paragraphs>561</Paragraphs>
  <Slides>60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Cambria Math</vt:lpstr>
      <vt:lpstr>Wingdings 2</vt:lpstr>
      <vt:lpstr>Arial</vt:lpstr>
      <vt:lpstr>Constantia</vt:lpstr>
      <vt:lpstr>Flow</vt:lpstr>
      <vt:lpstr>Induction and recursion</vt:lpstr>
      <vt:lpstr>Mathematical Induction</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Conjecturing and Proving Correct a Summation Formula</vt:lpstr>
      <vt:lpstr>Classroom Exercise</vt:lpstr>
      <vt:lpstr>Proving Inequalities</vt:lpstr>
      <vt:lpstr>Proving Inequalities</vt:lpstr>
      <vt:lpstr>Classroom Exercise</vt:lpstr>
      <vt:lpstr>Proving Divisibility Results</vt:lpstr>
      <vt:lpstr>Number of Subsets of a Finite Set</vt:lpstr>
      <vt:lpstr>Number of Subsets of a Finite Set</vt:lpstr>
      <vt:lpstr>Tiling Checkerboards</vt:lpstr>
      <vt:lpstr>Tiling Checkerboards</vt:lpstr>
      <vt:lpstr>                      Guidelines:      Mathematical Induction Proofs</vt:lpstr>
      <vt:lpstr>Recursive Definitions and Structural Induction</vt:lpstr>
      <vt:lpstr>Recursively Defined Functions</vt:lpstr>
      <vt:lpstr>Recursively Defined Functions</vt:lpstr>
      <vt:lpstr>Recursively Defined Functions</vt:lpstr>
      <vt:lpstr>Classroom Exercise</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Classroom Exercise</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Lin  Chen</cp:lastModifiedBy>
  <cp:revision>892</cp:revision>
  <dcterms:created xsi:type="dcterms:W3CDTF">2011-03-27T19:21:35Z</dcterms:created>
  <dcterms:modified xsi:type="dcterms:W3CDTF">2020-09-22T17:07:49Z</dcterms:modified>
</cp:coreProperties>
</file>