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85"/>
  </p:notesMasterIdLst>
  <p:sldIdLst>
    <p:sldId id="256" r:id="rId2"/>
    <p:sldId id="258" r:id="rId3"/>
    <p:sldId id="285" r:id="rId4"/>
    <p:sldId id="286" r:id="rId5"/>
    <p:sldId id="259" r:id="rId6"/>
    <p:sldId id="403" r:id="rId7"/>
    <p:sldId id="263" r:id="rId8"/>
    <p:sldId id="404" r:id="rId9"/>
    <p:sldId id="266" r:id="rId10"/>
    <p:sldId id="405" r:id="rId11"/>
    <p:sldId id="270" r:id="rId12"/>
    <p:sldId id="407" r:id="rId13"/>
    <p:sldId id="271" r:id="rId14"/>
    <p:sldId id="406" r:id="rId15"/>
    <p:sldId id="288" r:id="rId16"/>
    <p:sldId id="287" r:id="rId17"/>
    <p:sldId id="289" r:id="rId18"/>
    <p:sldId id="408" r:id="rId19"/>
    <p:sldId id="277" r:id="rId20"/>
    <p:sldId id="409" r:id="rId21"/>
    <p:sldId id="275" r:id="rId22"/>
    <p:sldId id="276" r:id="rId23"/>
    <p:sldId id="317" r:id="rId24"/>
    <p:sldId id="278" r:id="rId25"/>
    <p:sldId id="293" r:id="rId26"/>
    <p:sldId id="294" r:id="rId27"/>
    <p:sldId id="292" r:id="rId28"/>
    <p:sldId id="281" r:id="rId29"/>
    <p:sldId id="402" r:id="rId30"/>
    <p:sldId id="295" r:id="rId31"/>
    <p:sldId id="297" r:id="rId32"/>
    <p:sldId id="298" r:id="rId33"/>
    <p:sldId id="300" r:id="rId34"/>
    <p:sldId id="302" r:id="rId35"/>
    <p:sldId id="304" r:id="rId36"/>
    <p:sldId id="305" r:id="rId37"/>
    <p:sldId id="321" r:id="rId38"/>
    <p:sldId id="322" r:id="rId39"/>
    <p:sldId id="325" r:id="rId40"/>
    <p:sldId id="326" r:id="rId41"/>
    <p:sldId id="328" r:id="rId42"/>
    <p:sldId id="332" r:id="rId43"/>
    <p:sldId id="360" r:id="rId44"/>
    <p:sldId id="341" r:id="rId45"/>
    <p:sldId id="342" r:id="rId46"/>
    <p:sldId id="365" r:id="rId47"/>
    <p:sldId id="351" r:id="rId48"/>
    <p:sldId id="352" r:id="rId49"/>
    <p:sldId id="353" r:id="rId50"/>
    <p:sldId id="366" r:id="rId51"/>
    <p:sldId id="368" r:id="rId52"/>
    <p:sldId id="369" r:id="rId53"/>
    <p:sldId id="370" r:id="rId54"/>
    <p:sldId id="371" r:id="rId55"/>
    <p:sldId id="398" r:id="rId56"/>
    <p:sldId id="372" r:id="rId57"/>
    <p:sldId id="373" r:id="rId58"/>
    <p:sldId id="374" r:id="rId59"/>
    <p:sldId id="375" r:id="rId60"/>
    <p:sldId id="376" r:id="rId61"/>
    <p:sldId id="377" r:id="rId62"/>
    <p:sldId id="378" r:id="rId63"/>
    <p:sldId id="379" r:id="rId64"/>
    <p:sldId id="380" r:id="rId65"/>
    <p:sldId id="381" r:id="rId66"/>
    <p:sldId id="401" r:id="rId67"/>
    <p:sldId id="399"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400" r:id="rId82"/>
    <p:sldId id="395" r:id="rId83"/>
    <p:sldId id="396" r:id="rId84"/>
  </p:sldIdLst>
  <p:sldSz cx="9144000" cy="6858000" type="screen4x3"/>
  <p:notesSz cx="6858000" cy="9144000"/>
  <p:embeddedFontLst>
    <p:embeddedFont>
      <p:font typeface="Calibri" panose="020F0502020204030204" pitchFamily="34" charset="0"/>
      <p:regular r:id="rId86"/>
      <p:bold r:id="rId87"/>
      <p:italic r:id="rId88"/>
      <p:boldItalic r:id="rId89"/>
    </p:embeddedFont>
    <p:embeddedFont>
      <p:font typeface="Cambria Math" panose="02040503050406030204" pitchFamily="18" charset="0"/>
      <p:regular r:id="rId90"/>
    </p:embeddedFont>
    <p:embeddedFont>
      <p:font typeface="Constantia" panose="02030602050306030303" pitchFamily="18" charset="0"/>
      <p:regular r:id="rId91"/>
      <p:bold r:id="rId92"/>
      <p:italic r:id="rId93"/>
      <p:boldItalic r:id="rId94"/>
    </p:embeddedFont>
    <p:embeddedFont>
      <p:font typeface="Wingdings 2" pitchFamily="2" charset="2"/>
      <p:regular r:id="rId9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DE89C-F79D-8E4A-9703-5EC9DC7629E1}" v="194" dt="2020-08-18T17:36:45.5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699"/>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1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5.fntdata"/><Relationship Id="rId95" Type="http://schemas.openxmlformats.org/officeDocument/2006/relationships/font" Target="fonts/font1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8.fntdata"/><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D08DE89C-F79D-8E4A-9703-5EC9DC7629E1}"/>
    <pc:docChg chg="undo custSel addSld delSld modSld sldOrd">
      <pc:chgData name="Lin  Chen" userId="5b8d33d8-9b1a-4612-8f39-9bee1ddd9437" providerId="ADAL" clId="{D08DE89C-F79D-8E4A-9703-5EC9DC7629E1}" dt="2020-08-18T17:36:45.549" v="400" actId="20577"/>
      <pc:docMkLst>
        <pc:docMk/>
      </pc:docMkLst>
      <pc:sldChg chg="addSp modSp mod">
        <pc:chgData name="Lin  Chen" userId="5b8d33d8-9b1a-4612-8f39-9bee1ddd9437" providerId="ADAL" clId="{D08DE89C-F79D-8E4A-9703-5EC9DC7629E1}" dt="2020-08-18T16:16:33.007" v="155" actId="1076"/>
        <pc:sldMkLst>
          <pc:docMk/>
          <pc:sldMk cId="0" sldId="259"/>
        </pc:sldMkLst>
        <pc:spChg chg="add mod">
          <ac:chgData name="Lin  Chen" userId="5b8d33d8-9b1a-4612-8f39-9bee1ddd9437" providerId="ADAL" clId="{D08DE89C-F79D-8E4A-9703-5EC9DC7629E1}" dt="2020-08-18T16:16:33.007" v="155" actId="1076"/>
          <ac:spMkLst>
            <pc:docMk/>
            <pc:sldMk cId="0" sldId="259"/>
            <ac:spMk id="5" creationId="{A148A3CD-87F9-7944-9F47-582CDA9EE9EA}"/>
          </ac:spMkLst>
        </pc:spChg>
      </pc:sldChg>
      <pc:sldChg chg="addSp modSp mod">
        <pc:chgData name="Lin  Chen" userId="5b8d33d8-9b1a-4612-8f39-9bee1ddd9437" providerId="ADAL" clId="{D08DE89C-F79D-8E4A-9703-5EC9DC7629E1}" dt="2020-08-18T16:16:08.967" v="149" actId="20577"/>
        <pc:sldMkLst>
          <pc:docMk/>
          <pc:sldMk cId="0" sldId="263"/>
        </pc:sldMkLst>
        <pc:spChg chg="add mod">
          <ac:chgData name="Lin  Chen" userId="5b8d33d8-9b1a-4612-8f39-9bee1ddd9437" providerId="ADAL" clId="{D08DE89C-F79D-8E4A-9703-5EC9DC7629E1}" dt="2020-08-18T16:16:08.967" v="149" actId="20577"/>
          <ac:spMkLst>
            <pc:docMk/>
            <pc:sldMk cId="0" sldId="263"/>
            <ac:spMk id="5" creationId="{F25C32A8-AD2B-0A42-B3F0-CD00FC819699}"/>
          </ac:spMkLst>
        </pc:spChg>
      </pc:sldChg>
      <pc:sldChg chg="addSp modSp mod">
        <pc:chgData name="Lin  Chen" userId="5b8d33d8-9b1a-4612-8f39-9bee1ddd9437" providerId="ADAL" clId="{D08DE89C-F79D-8E4A-9703-5EC9DC7629E1}" dt="2020-08-18T16:09:11.660" v="50" actId="20577"/>
        <pc:sldMkLst>
          <pc:docMk/>
          <pc:sldMk cId="0" sldId="266"/>
        </pc:sldMkLst>
        <pc:spChg chg="mod">
          <ac:chgData name="Lin  Chen" userId="5b8d33d8-9b1a-4612-8f39-9bee1ddd9437" providerId="ADAL" clId="{D08DE89C-F79D-8E4A-9703-5EC9DC7629E1}" dt="2020-08-18T16:06:22.070" v="31" actId="207"/>
          <ac:spMkLst>
            <pc:docMk/>
            <pc:sldMk cId="0" sldId="266"/>
            <ac:spMk id="3" creationId="{00000000-0000-0000-0000-000000000000}"/>
          </ac:spMkLst>
        </pc:spChg>
        <pc:spChg chg="add mod">
          <ac:chgData name="Lin  Chen" userId="5b8d33d8-9b1a-4612-8f39-9bee1ddd9437" providerId="ADAL" clId="{D08DE89C-F79D-8E4A-9703-5EC9DC7629E1}" dt="2020-08-18T16:09:11.660" v="50" actId="20577"/>
          <ac:spMkLst>
            <pc:docMk/>
            <pc:sldMk cId="0" sldId="266"/>
            <ac:spMk id="5" creationId="{BF9512EF-A3BB-2643-937A-E70DF1A34E78}"/>
          </ac:spMkLst>
        </pc:spChg>
      </pc:sldChg>
      <pc:sldChg chg="modSp">
        <pc:chgData name="Lin  Chen" userId="5b8d33d8-9b1a-4612-8f39-9bee1ddd9437" providerId="ADAL" clId="{D08DE89C-F79D-8E4A-9703-5EC9DC7629E1}" dt="2020-08-18T16:15:28.854" v="145" actId="207"/>
        <pc:sldMkLst>
          <pc:docMk/>
          <pc:sldMk cId="0" sldId="270"/>
        </pc:sldMkLst>
        <pc:spChg chg="mod">
          <ac:chgData name="Lin  Chen" userId="5b8d33d8-9b1a-4612-8f39-9bee1ddd9437" providerId="ADAL" clId="{D08DE89C-F79D-8E4A-9703-5EC9DC7629E1}" dt="2020-08-18T16:15:28.854" v="145" actId="207"/>
          <ac:spMkLst>
            <pc:docMk/>
            <pc:sldMk cId="0" sldId="270"/>
            <ac:spMk id="3" creationId="{00000000-0000-0000-0000-000000000000}"/>
          </ac:spMkLst>
        </pc:spChg>
      </pc:sldChg>
      <pc:sldChg chg="modSp">
        <pc:chgData name="Lin  Chen" userId="5b8d33d8-9b1a-4612-8f39-9bee1ddd9437" providerId="ADAL" clId="{D08DE89C-F79D-8E4A-9703-5EC9DC7629E1}" dt="2020-08-18T16:12:35.580" v="94" actId="207"/>
        <pc:sldMkLst>
          <pc:docMk/>
          <pc:sldMk cId="0" sldId="271"/>
        </pc:sldMkLst>
        <pc:spChg chg="mod">
          <ac:chgData name="Lin  Chen" userId="5b8d33d8-9b1a-4612-8f39-9bee1ddd9437" providerId="ADAL" clId="{D08DE89C-F79D-8E4A-9703-5EC9DC7629E1}" dt="2020-08-18T16:12:35.580" v="94" actId="207"/>
          <ac:spMkLst>
            <pc:docMk/>
            <pc:sldMk cId="0" sldId="271"/>
            <ac:spMk id="3" creationId="{00000000-0000-0000-0000-000000000000}"/>
          </ac:spMkLst>
        </pc:spChg>
      </pc:sldChg>
      <pc:sldChg chg="modSp">
        <pc:chgData name="Lin  Chen" userId="5b8d33d8-9b1a-4612-8f39-9bee1ddd9437" providerId="ADAL" clId="{D08DE89C-F79D-8E4A-9703-5EC9DC7629E1}" dt="2020-08-18T17:21:53.635" v="366" actId="207"/>
        <pc:sldMkLst>
          <pc:docMk/>
          <pc:sldMk cId="0" sldId="275"/>
        </pc:sldMkLst>
        <pc:spChg chg="mod">
          <ac:chgData name="Lin  Chen" userId="5b8d33d8-9b1a-4612-8f39-9bee1ddd9437" providerId="ADAL" clId="{D08DE89C-F79D-8E4A-9703-5EC9DC7629E1}" dt="2020-08-18T17:21:53.635" v="366" actId="207"/>
          <ac:spMkLst>
            <pc:docMk/>
            <pc:sldMk cId="0" sldId="275"/>
            <ac:spMk id="3" creationId="{00000000-0000-0000-0000-000000000000}"/>
          </ac:spMkLst>
        </pc:spChg>
      </pc:sldChg>
      <pc:sldChg chg="modSp mod ord modAnim">
        <pc:chgData name="Lin  Chen" userId="5b8d33d8-9b1a-4612-8f39-9bee1ddd9437" providerId="ADAL" clId="{D08DE89C-F79D-8E4A-9703-5EC9DC7629E1}" dt="2020-08-18T17:15:43.783" v="294" actId="27636"/>
        <pc:sldMkLst>
          <pc:docMk/>
          <pc:sldMk cId="0" sldId="277"/>
        </pc:sldMkLst>
        <pc:spChg chg="mod">
          <ac:chgData name="Lin  Chen" userId="5b8d33d8-9b1a-4612-8f39-9bee1ddd9437" providerId="ADAL" clId="{D08DE89C-F79D-8E4A-9703-5EC9DC7629E1}" dt="2020-08-18T17:15:43.783" v="294" actId="27636"/>
          <ac:spMkLst>
            <pc:docMk/>
            <pc:sldMk cId="0" sldId="277"/>
            <ac:spMk id="3" creationId="{00000000-0000-0000-0000-000000000000}"/>
          </ac:spMkLst>
        </pc:spChg>
      </pc:sldChg>
      <pc:sldChg chg="modSp">
        <pc:chgData name="Lin  Chen" userId="5b8d33d8-9b1a-4612-8f39-9bee1ddd9437" providerId="ADAL" clId="{D08DE89C-F79D-8E4A-9703-5EC9DC7629E1}" dt="2020-08-18T17:03:41.680" v="220" actId="207"/>
        <pc:sldMkLst>
          <pc:docMk/>
          <pc:sldMk cId="0" sldId="288"/>
        </pc:sldMkLst>
        <pc:spChg chg="mod">
          <ac:chgData name="Lin  Chen" userId="5b8d33d8-9b1a-4612-8f39-9bee1ddd9437" providerId="ADAL" clId="{D08DE89C-F79D-8E4A-9703-5EC9DC7629E1}" dt="2020-08-18T17:03:41.680" v="220" actId="207"/>
          <ac:spMkLst>
            <pc:docMk/>
            <pc:sldMk cId="0" sldId="288"/>
            <ac:spMk id="3" creationId="{00000000-0000-0000-0000-000000000000}"/>
          </ac:spMkLst>
        </pc:spChg>
      </pc:sldChg>
      <pc:sldChg chg="modSp">
        <pc:chgData name="Lin  Chen" userId="5b8d33d8-9b1a-4612-8f39-9bee1ddd9437" providerId="ADAL" clId="{D08DE89C-F79D-8E4A-9703-5EC9DC7629E1}" dt="2020-08-18T17:11:24.997" v="222" actId="207"/>
        <pc:sldMkLst>
          <pc:docMk/>
          <pc:sldMk cId="0" sldId="289"/>
        </pc:sldMkLst>
        <pc:spChg chg="mod">
          <ac:chgData name="Lin  Chen" userId="5b8d33d8-9b1a-4612-8f39-9bee1ddd9437" providerId="ADAL" clId="{D08DE89C-F79D-8E4A-9703-5EC9DC7629E1}" dt="2020-08-18T17:11:24.997" v="222" actId="207"/>
          <ac:spMkLst>
            <pc:docMk/>
            <pc:sldMk cId="0" sldId="289"/>
            <ac:spMk id="3" creationId="{00000000-0000-0000-0000-000000000000}"/>
          </ac:spMkLst>
        </pc:spChg>
      </pc:sldChg>
      <pc:sldChg chg="modSp mod">
        <pc:chgData name="Lin  Chen" userId="5b8d33d8-9b1a-4612-8f39-9bee1ddd9437" providerId="ADAL" clId="{D08DE89C-F79D-8E4A-9703-5EC9DC7629E1}" dt="2020-08-18T17:36:45.549" v="400" actId="20577"/>
        <pc:sldMkLst>
          <pc:docMk/>
          <pc:sldMk cId="0" sldId="293"/>
        </pc:sldMkLst>
        <pc:spChg chg="mod">
          <ac:chgData name="Lin  Chen" userId="5b8d33d8-9b1a-4612-8f39-9bee1ddd9437" providerId="ADAL" clId="{D08DE89C-F79D-8E4A-9703-5EC9DC7629E1}" dt="2020-08-18T17:36:45.549" v="400" actId="20577"/>
          <ac:spMkLst>
            <pc:docMk/>
            <pc:sldMk cId="0" sldId="293"/>
            <ac:spMk id="3" creationId="{00000000-0000-0000-0000-000000000000}"/>
          </ac:spMkLst>
        </pc:spChg>
        <pc:graphicFrameChg chg="mod modGraphic">
          <ac:chgData name="Lin  Chen" userId="5b8d33d8-9b1a-4612-8f39-9bee1ddd9437" providerId="ADAL" clId="{D08DE89C-F79D-8E4A-9703-5EC9DC7629E1}" dt="2020-08-18T17:34:12.867" v="375" actId="2162"/>
          <ac:graphicFrameMkLst>
            <pc:docMk/>
            <pc:sldMk cId="0" sldId="293"/>
            <ac:graphicFrameMk id="4" creationId="{00000000-0000-0000-0000-000000000000}"/>
          </ac:graphicFrameMkLst>
        </pc:graphicFrameChg>
      </pc:sldChg>
      <pc:sldChg chg="modSp">
        <pc:chgData name="Lin  Chen" userId="5b8d33d8-9b1a-4612-8f39-9bee1ddd9437" providerId="ADAL" clId="{D08DE89C-F79D-8E4A-9703-5EC9DC7629E1}" dt="2020-08-18T17:23:20.087" v="369" actId="207"/>
        <pc:sldMkLst>
          <pc:docMk/>
          <pc:sldMk cId="0" sldId="317"/>
        </pc:sldMkLst>
        <pc:spChg chg="mod">
          <ac:chgData name="Lin  Chen" userId="5b8d33d8-9b1a-4612-8f39-9bee1ddd9437" providerId="ADAL" clId="{D08DE89C-F79D-8E4A-9703-5EC9DC7629E1}" dt="2020-08-18T17:23:20.087" v="369" actId="207"/>
          <ac:spMkLst>
            <pc:docMk/>
            <pc:sldMk cId="0" sldId="317"/>
            <ac:spMk id="3" creationId="{00000000-0000-0000-0000-000000000000}"/>
          </ac:spMkLst>
        </pc:spChg>
      </pc:sldChg>
      <pc:sldChg chg="addSp delSp modSp add mod">
        <pc:chgData name="Lin  Chen" userId="5b8d33d8-9b1a-4612-8f39-9bee1ddd9437" providerId="ADAL" clId="{D08DE89C-F79D-8E4A-9703-5EC9DC7629E1}" dt="2020-08-18T16:05:49.238" v="30" actId="1076"/>
        <pc:sldMkLst>
          <pc:docMk/>
          <pc:sldMk cId="2171926082" sldId="404"/>
        </pc:sldMkLst>
        <pc:spChg chg="add mod">
          <ac:chgData name="Lin  Chen" userId="5b8d33d8-9b1a-4612-8f39-9bee1ddd9437" providerId="ADAL" clId="{D08DE89C-F79D-8E4A-9703-5EC9DC7629E1}" dt="2020-08-18T16:05:49.238" v="30" actId="1076"/>
          <ac:spMkLst>
            <pc:docMk/>
            <pc:sldMk cId="2171926082" sldId="404"/>
            <ac:spMk id="2" creationId="{64BB39A8-CAFB-FE4A-86BD-DE5C61D63A29}"/>
          </ac:spMkLst>
        </pc:spChg>
        <pc:spChg chg="mod">
          <ac:chgData name="Lin  Chen" userId="5b8d33d8-9b1a-4612-8f39-9bee1ddd9437" providerId="ADAL" clId="{D08DE89C-F79D-8E4A-9703-5EC9DC7629E1}" dt="2020-08-18T16:05:39.892" v="28" actId="20577"/>
          <ac:spMkLst>
            <pc:docMk/>
            <pc:sldMk cId="2171926082" sldId="404"/>
            <ac:spMk id="4" creationId="{1B89355A-F106-4841-BB64-328691F33F48}"/>
          </ac:spMkLst>
        </pc:spChg>
        <pc:spChg chg="del mod">
          <ac:chgData name="Lin  Chen" userId="5b8d33d8-9b1a-4612-8f39-9bee1ddd9437" providerId="ADAL" clId="{D08DE89C-F79D-8E4A-9703-5EC9DC7629E1}" dt="2020-08-18T16:05:37.713" v="26" actId="478"/>
          <ac:spMkLst>
            <pc:docMk/>
            <pc:sldMk cId="2171926082" sldId="404"/>
            <ac:spMk id="5" creationId="{B6ED5D61-D5FF-F340-A065-9ABBAB1D635D}"/>
          </ac:spMkLst>
        </pc:spChg>
      </pc:sldChg>
      <pc:sldChg chg="modSp add mod">
        <pc:chgData name="Lin  Chen" userId="5b8d33d8-9b1a-4612-8f39-9bee1ddd9437" providerId="ADAL" clId="{D08DE89C-F79D-8E4A-9703-5EC9DC7629E1}" dt="2020-08-18T16:18:43.045" v="188" actId="20577"/>
        <pc:sldMkLst>
          <pc:docMk/>
          <pc:sldMk cId="3824239702" sldId="405"/>
        </pc:sldMkLst>
        <pc:spChg chg="mod">
          <ac:chgData name="Lin  Chen" userId="5b8d33d8-9b1a-4612-8f39-9bee1ddd9437" providerId="ADAL" clId="{D08DE89C-F79D-8E4A-9703-5EC9DC7629E1}" dt="2020-08-18T16:07:32.080" v="34"/>
          <ac:spMkLst>
            <pc:docMk/>
            <pc:sldMk cId="3824239702" sldId="405"/>
            <ac:spMk id="2" creationId="{64BB39A8-CAFB-FE4A-86BD-DE5C61D63A29}"/>
          </ac:spMkLst>
        </pc:spChg>
        <pc:spChg chg="mod">
          <ac:chgData name="Lin  Chen" userId="5b8d33d8-9b1a-4612-8f39-9bee1ddd9437" providerId="ADAL" clId="{D08DE89C-F79D-8E4A-9703-5EC9DC7629E1}" dt="2020-08-18T16:18:43.045" v="188" actId="20577"/>
          <ac:spMkLst>
            <pc:docMk/>
            <pc:sldMk cId="3824239702" sldId="405"/>
            <ac:spMk id="4" creationId="{1B89355A-F106-4841-BB64-328691F33F48}"/>
          </ac:spMkLst>
        </pc:spChg>
      </pc:sldChg>
      <pc:sldChg chg="delSp modSp add del mod">
        <pc:chgData name="Lin  Chen" userId="5b8d33d8-9b1a-4612-8f39-9bee1ddd9437" providerId="ADAL" clId="{D08DE89C-F79D-8E4A-9703-5EC9DC7629E1}" dt="2020-08-18T16:11:25.463" v="89" actId="2696"/>
        <pc:sldMkLst>
          <pc:docMk/>
          <pc:sldMk cId="3280707008" sldId="406"/>
        </pc:sldMkLst>
        <pc:spChg chg="mod">
          <ac:chgData name="Lin  Chen" userId="5b8d33d8-9b1a-4612-8f39-9bee1ddd9437" providerId="ADAL" clId="{D08DE89C-F79D-8E4A-9703-5EC9DC7629E1}" dt="2020-08-18T16:09:35.855" v="64" actId="20577"/>
          <ac:spMkLst>
            <pc:docMk/>
            <pc:sldMk cId="3280707008" sldId="406"/>
            <ac:spMk id="2" creationId="{00000000-0000-0000-0000-000000000000}"/>
          </ac:spMkLst>
        </pc:spChg>
        <pc:spChg chg="mod">
          <ac:chgData name="Lin  Chen" userId="5b8d33d8-9b1a-4612-8f39-9bee1ddd9437" providerId="ADAL" clId="{D08DE89C-F79D-8E4A-9703-5EC9DC7629E1}" dt="2020-08-18T16:10:14.461" v="85" actId="20577"/>
          <ac:spMkLst>
            <pc:docMk/>
            <pc:sldMk cId="3280707008" sldId="406"/>
            <ac:spMk id="3" creationId="{00000000-0000-0000-0000-000000000000}"/>
          </ac:spMkLst>
        </pc:spChg>
        <pc:spChg chg="del mod">
          <ac:chgData name="Lin  Chen" userId="5b8d33d8-9b1a-4612-8f39-9bee1ddd9437" providerId="ADAL" clId="{D08DE89C-F79D-8E4A-9703-5EC9DC7629E1}" dt="2020-08-18T16:09:40.070" v="66" actId="478"/>
          <ac:spMkLst>
            <pc:docMk/>
            <pc:sldMk cId="3280707008" sldId="406"/>
            <ac:spMk id="5" creationId="{BF9512EF-A3BB-2643-937A-E70DF1A34E78}"/>
          </ac:spMkLst>
        </pc:spChg>
        <pc:graphicFrameChg chg="mod modGraphic">
          <ac:chgData name="Lin  Chen" userId="5b8d33d8-9b1a-4612-8f39-9bee1ddd9437" providerId="ADAL" clId="{D08DE89C-F79D-8E4A-9703-5EC9DC7629E1}" dt="2020-08-18T16:10:02.586" v="84" actId="20577"/>
          <ac:graphicFrameMkLst>
            <pc:docMk/>
            <pc:sldMk cId="3280707008" sldId="406"/>
            <ac:graphicFrameMk id="12" creationId="{00000000-0000-0000-0000-000000000000}"/>
          </ac:graphicFrameMkLst>
        </pc:graphicFrameChg>
      </pc:sldChg>
      <pc:sldChg chg="modSp add mod ord">
        <pc:chgData name="Lin  Chen" userId="5b8d33d8-9b1a-4612-8f39-9bee1ddd9437" providerId="ADAL" clId="{D08DE89C-F79D-8E4A-9703-5EC9DC7629E1}" dt="2020-08-18T17:02:54.967" v="219"/>
        <pc:sldMkLst>
          <pc:docMk/>
          <pc:sldMk cId="3921042276" sldId="406"/>
        </pc:sldMkLst>
        <pc:spChg chg="mod">
          <ac:chgData name="Lin  Chen" userId="5b8d33d8-9b1a-4612-8f39-9bee1ddd9437" providerId="ADAL" clId="{D08DE89C-F79D-8E4A-9703-5EC9DC7629E1}" dt="2020-08-18T17:02:54.967" v="219"/>
          <ac:spMkLst>
            <pc:docMk/>
            <pc:sldMk cId="3921042276" sldId="406"/>
            <ac:spMk id="2" creationId="{64BB39A8-CAFB-FE4A-86BD-DE5C61D63A29}"/>
          </ac:spMkLst>
        </pc:spChg>
        <pc:spChg chg="mod">
          <ac:chgData name="Lin  Chen" userId="5b8d33d8-9b1a-4612-8f39-9bee1ddd9437" providerId="ADAL" clId="{D08DE89C-F79D-8E4A-9703-5EC9DC7629E1}" dt="2020-08-18T17:02:41.429" v="217" actId="20577"/>
          <ac:spMkLst>
            <pc:docMk/>
            <pc:sldMk cId="3921042276" sldId="406"/>
            <ac:spMk id="4" creationId="{1B89355A-F106-4841-BB64-328691F33F48}"/>
          </ac:spMkLst>
        </pc:spChg>
      </pc:sldChg>
      <pc:sldChg chg="modSp add mod ord">
        <pc:chgData name="Lin  Chen" userId="5b8d33d8-9b1a-4612-8f39-9bee1ddd9437" providerId="ADAL" clId="{D08DE89C-F79D-8E4A-9703-5EC9DC7629E1}" dt="2020-08-18T16:17:49.154" v="158"/>
        <pc:sldMkLst>
          <pc:docMk/>
          <pc:sldMk cId="1371577112" sldId="407"/>
        </pc:sldMkLst>
        <pc:spChg chg="mod">
          <ac:chgData name="Lin  Chen" userId="5b8d33d8-9b1a-4612-8f39-9bee1ddd9437" providerId="ADAL" clId="{D08DE89C-F79D-8E4A-9703-5EC9DC7629E1}" dt="2020-08-18T16:15:08.976" v="144"/>
          <ac:spMkLst>
            <pc:docMk/>
            <pc:sldMk cId="1371577112" sldId="407"/>
            <ac:spMk id="2" creationId="{64BB39A8-CAFB-FE4A-86BD-DE5C61D63A29}"/>
          </ac:spMkLst>
        </pc:spChg>
        <pc:spChg chg="mod">
          <ac:chgData name="Lin  Chen" userId="5b8d33d8-9b1a-4612-8f39-9bee1ddd9437" providerId="ADAL" clId="{D08DE89C-F79D-8E4A-9703-5EC9DC7629E1}" dt="2020-08-18T16:14:57.359" v="142" actId="20577"/>
          <ac:spMkLst>
            <pc:docMk/>
            <pc:sldMk cId="1371577112" sldId="407"/>
            <ac:spMk id="4" creationId="{1B89355A-F106-4841-BB64-328691F33F48}"/>
          </ac:spMkLst>
        </pc:spChg>
      </pc:sldChg>
      <pc:sldChg chg="modSp add mod modAnim">
        <pc:chgData name="Lin  Chen" userId="5b8d33d8-9b1a-4612-8f39-9bee1ddd9437" providerId="ADAL" clId="{D08DE89C-F79D-8E4A-9703-5EC9DC7629E1}" dt="2020-08-18T17:13:38.439" v="228" actId="27636"/>
        <pc:sldMkLst>
          <pc:docMk/>
          <pc:sldMk cId="1313989501" sldId="408"/>
        </pc:sldMkLst>
        <pc:spChg chg="mod">
          <ac:chgData name="Lin  Chen" userId="5b8d33d8-9b1a-4612-8f39-9bee1ddd9437" providerId="ADAL" clId="{D08DE89C-F79D-8E4A-9703-5EC9DC7629E1}" dt="2020-08-18T17:13:38.439" v="228" actId="27636"/>
          <ac:spMkLst>
            <pc:docMk/>
            <pc:sldMk cId="1313989501" sldId="408"/>
            <ac:spMk id="3" creationId="{00000000-0000-0000-0000-000000000000}"/>
          </ac:spMkLst>
        </pc:spChg>
      </pc:sldChg>
      <pc:sldChg chg="modSp add mod modAnim">
        <pc:chgData name="Lin  Chen" userId="5b8d33d8-9b1a-4612-8f39-9bee1ddd9437" providerId="ADAL" clId="{D08DE89C-F79D-8E4A-9703-5EC9DC7629E1}" dt="2020-08-18T17:20:03.130" v="364" actId="20577"/>
        <pc:sldMkLst>
          <pc:docMk/>
          <pc:sldMk cId="509928612" sldId="409"/>
        </pc:sldMkLst>
        <pc:spChg chg="mod">
          <ac:chgData name="Lin  Chen" userId="5b8d33d8-9b1a-4612-8f39-9bee1ddd9437" providerId="ADAL" clId="{D08DE89C-F79D-8E4A-9703-5EC9DC7629E1}" dt="2020-08-18T17:20:03.130" v="364" actId="20577"/>
          <ac:spMkLst>
            <pc:docMk/>
            <pc:sldMk cId="509928612" sldId="40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0B0A5-93DE-4B15-9E69-883C19A9E61E}" type="datetimeFigureOut">
              <a:rPr lang="en-US" smtClean="0"/>
              <a:t>8/18/20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EF-686D-4A01-922E-789F4905E59F}" type="slidenum">
              <a:rPr lang="en-US" smtClean="0"/>
              <a:t>‹#›</a:t>
            </a:fld>
            <a:endParaRPr lang="en-US"/>
          </a:p>
        </p:txBody>
      </p:sp>
    </p:spTree>
    <p:extLst>
      <p:ext uri="{BB962C8B-B14F-4D97-AF65-F5344CB8AC3E}">
        <p14:creationId xmlns:p14="http://schemas.microsoft.com/office/powerpoint/2010/main" val="245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69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70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8/18/20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8/18/20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8/18/20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3.png"/><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major CS</a:t>
            </a:r>
          </a:p>
          <a:p>
            <a:pPr marL="274320" lvl="1" indent="-274320">
              <a:buClr>
                <a:schemeClr val="accent3"/>
              </a:buClr>
              <a:buSzPct val="95000"/>
            </a:pPr>
            <a:endParaRPr lang="en-US" dirty="0"/>
          </a:p>
          <a:p>
            <a:pPr marL="274320" lvl="1" indent="-274320">
              <a:buClr>
                <a:schemeClr val="accent3"/>
              </a:buClr>
              <a:buSzPct val="95000"/>
            </a:pPr>
            <a:r>
              <a:rPr lang="en-US" dirty="0"/>
              <a:t>q: I major Math</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8242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a:t>
            </a:r>
            <a:r>
              <a:rPr lang="en-US" sz="1800" dirty="0">
                <a:solidFill>
                  <a:srgbClr val="FF0000"/>
                </a:solidFill>
              </a:rPr>
              <a:t>Inclusive Or</a:t>
            </a:r>
            <a:r>
              <a:rPr lang="en-US" sz="1800" dirty="0"/>
              <a:t>”  - In the sentence “Students who have taken CS</a:t>
            </a:r>
            <a:r>
              <a:rPr lang="en-US" sz="1800" dirty="0">
                <a:latin typeface="Cambria Math" pitchFamily="18" charset="0"/>
                <a:ea typeface="Cambria Math" pitchFamily="18" charset="0"/>
              </a:rPr>
              <a:t>202 </a:t>
            </a:r>
            <a:r>
              <a:rPr lang="en-US" sz="1800" dirty="0">
                <a:solidFill>
                  <a:srgbClr val="FF0000"/>
                </a:solidFill>
              </a:rPr>
              <a:t>or</a:t>
            </a:r>
            <a:r>
              <a:rPr lang="en-US" sz="1800" dirty="0"/>
              <a:t>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a:t>
            </a:r>
            <a:r>
              <a:rPr lang="en-US" sz="1800" dirty="0">
                <a:solidFill>
                  <a:srgbClr val="FF0000"/>
                </a:solidFill>
              </a:rPr>
              <a:t>Exclusive Or</a:t>
            </a:r>
            <a:r>
              <a:rPr lang="en-US" sz="1800" dirty="0"/>
              <a:t>”  - When reading the sentence “Soup </a:t>
            </a:r>
            <a:r>
              <a:rPr lang="en-US" sz="1800" dirty="0">
                <a:solidFill>
                  <a:srgbClr val="FF0000"/>
                </a:solidFill>
              </a:rPr>
              <a:t>or</a:t>
            </a:r>
            <a:r>
              <a:rPr lang="en-US" sz="1800" dirty="0"/>
              <a:t>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come from Virginia</a:t>
            </a:r>
          </a:p>
          <a:p>
            <a:pPr marL="274320" lvl="1" indent="-274320">
              <a:buClr>
                <a:schemeClr val="accent3"/>
              </a:buClr>
              <a:buSzPct val="95000"/>
            </a:pPr>
            <a:endParaRPr lang="en-US" dirty="0"/>
          </a:p>
          <a:p>
            <a:pPr marL="274320" lvl="1" indent="-274320">
              <a:buClr>
                <a:schemeClr val="accent3"/>
              </a:buClr>
              <a:buSzPct val="95000"/>
            </a:pPr>
            <a:r>
              <a:rPr lang="en-US" dirty="0"/>
              <a:t>q: I come from Georgia</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82266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137157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solidFill>
                  <a:srgbClr val="FF0000"/>
                </a:solidFill>
              </a:rPr>
              <a:t>conditional statement </a:t>
            </a:r>
            <a:r>
              <a:rPr lang="en-US" sz="2000" dirty="0"/>
              <a:t>or </a:t>
            </a:r>
            <a:r>
              <a:rPr lang="en-US" sz="2000" i="1" dirty="0">
                <a:solidFill>
                  <a:srgbClr val="FF0000"/>
                </a:solidFill>
              </a:rPr>
              <a:t>implication</a:t>
            </a:r>
            <a:r>
              <a:rPr lang="en-US" sz="2000" i="1" dirty="0"/>
              <a:t>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solidFill>
                  <a:srgbClr val="FF0000"/>
                </a:solidFill>
              </a:rPr>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solidFill>
                  <a:srgbClr val="FF0000"/>
                </a:solidFill>
              </a:rPr>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923330"/>
          </a:xfrm>
          <a:prstGeom prst="rect">
            <a:avLst/>
          </a:prstGeom>
        </p:spPr>
        <p:txBody>
          <a:bodyPr>
            <a:spAutoFit/>
          </a:bodyPr>
          <a:lstStyle/>
          <a:p>
            <a:pPr marL="274320" lvl="1" indent="-274320">
              <a:buClr>
                <a:schemeClr val="accent3"/>
              </a:buClr>
              <a:buSzPct val="95000"/>
            </a:pPr>
            <a:r>
              <a:rPr lang="en-US" dirty="0"/>
              <a:t>p: I am21 years old</a:t>
            </a:r>
          </a:p>
          <a:p>
            <a:pPr marL="274320" lvl="1" indent="-274320">
              <a:buClr>
                <a:schemeClr val="accent3"/>
              </a:buClr>
              <a:buSzPct val="95000"/>
            </a:pPr>
            <a:r>
              <a:rPr lang="en-US" dirty="0"/>
              <a:t>q: I am allowed to drink</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87395"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92104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a:t>
            </a:r>
            <a:r>
              <a:rPr lang="en-US" sz="2600" dirty="0">
                <a:solidFill>
                  <a:srgbClr val="FF0000"/>
                </a:solidFill>
                <a:ea typeface="Cambria Math" pitchFamily="18" charset="0"/>
              </a:rPr>
              <a:t>does not </a:t>
            </a:r>
            <a:r>
              <a:rPr lang="en-US" sz="2600" dirty="0">
                <a:ea typeface="Cambria Math" pitchFamily="18" charset="0"/>
              </a:rPr>
              <a:t>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a:t>
            </a:r>
            <a:r>
              <a:rPr lang="en-US" b="1" dirty="0">
                <a:solidFill>
                  <a:srgbClr val="FF0000"/>
                </a:solidFill>
              </a:rPr>
              <a:t>necessary condition </a:t>
            </a:r>
            <a:r>
              <a:rPr lang="en-US" b="1" dirty="0"/>
              <a:t>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a:t>
            </a:r>
            <a:r>
              <a:rPr lang="en-US" b="1" dirty="0">
                <a:solidFill>
                  <a:srgbClr val="FF0000"/>
                </a:solidFill>
              </a:rPr>
              <a:t>sufficient condition </a:t>
            </a:r>
            <a:r>
              <a:rPr lang="en-US" b="1" dirty="0"/>
              <a:t>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solidFill>
                  <a:srgbClr val="FF0000"/>
                </a:solidFill>
              </a:rPr>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solidFill>
                  <a:srgbClr val="FF0000"/>
                </a:solidFill>
              </a:rPr>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solidFill>
                  <a:srgbClr val="FF0000"/>
                </a:solidFill>
              </a:rPr>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p:txBody>
      </p:sp>
    </p:spTree>
    <p:extLst>
      <p:ext uri="{BB962C8B-B14F-4D97-AF65-F5344CB8AC3E}">
        <p14:creationId xmlns:p14="http://schemas.microsoft.com/office/powerpoint/2010/main" val="13139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lnSpcReduction="10000"/>
          </a:bodyPr>
          <a:lstStyle/>
          <a:p>
            <a:r>
              <a:rPr lang="en-US" b="1" dirty="0"/>
              <a:t>Example</a:t>
            </a:r>
            <a:r>
              <a:rPr lang="en-US" dirty="0"/>
              <a:t>: Find the converse, inverse, and contrapositive of “It raining is a sufficient condition for my not going to town.”</a:t>
            </a:r>
          </a:p>
          <a:p>
            <a:r>
              <a:rPr lang="en-US" dirty="0"/>
              <a:t>p: it is raining</a:t>
            </a:r>
          </a:p>
          <a:p>
            <a:r>
              <a:rPr lang="en-US" dirty="0"/>
              <a:t>q: I am going to town</a:t>
            </a:r>
          </a:p>
          <a:p>
            <a:pPr>
              <a:buNone/>
            </a:pPr>
            <a:r>
              <a:rPr lang="en-US" b="1" dirty="0"/>
              <a:t>    Solution:</a:t>
            </a:r>
            <a:r>
              <a:rPr lang="en-US" dirty="0"/>
              <a:t> </a:t>
            </a:r>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If I do not go to town, then it is  raining.</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If it is not raining, then I will go to town.</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“If I am 21 years old, I am allowed to drink”</a:t>
            </a:r>
          </a:p>
          <a:p>
            <a:endParaRPr lang="en-US" dirty="0"/>
          </a:p>
          <a:p>
            <a:r>
              <a:rPr lang="en-US" dirty="0"/>
              <a:t>p: </a:t>
            </a:r>
          </a:p>
          <a:p>
            <a:r>
              <a:rPr lang="en-US" dirty="0"/>
              <a:t>q: </a:t>
            </a:r>
          </a:p>
          <a:p>
            <a:pPr lvl="1">
              <a:buNone/>
            </a:pPr>
            <a:endParaRPr lang="en-US" b="1" dirty="0"/>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extLst>
      <p:ext uri="{BB962C8B-B14F-4D97-AF65-F5344CB8AC3E}">
        <p14:creationId xmlns:p14="http://schemas.microsoft.com/office/powerpoint/2010/main" val="509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solidFill>
                  <a:srgbClr val="FF0000"/>
                </a:solidFill>
              </a:rPr>
              <a:t>biconditional</a:t>
            </a:r>
            <a:r>
              <a:rPr lang="en-US" sz="2000" i="1" dirty="0"/>
              <a:t> </a:t>
            </a:r>
            <a:r>
              <a:rPr lang="en-US" sz="2000" dirty="0">
                <a:solidFill>
                  <a:srgbClr val="FF0000"/>
                </a:solidFill>
              </a:rPr>
              <a:t>proposition</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solidFill>
                  <a:srgbClr val="FF0000"/>
                </a:solidFill>
              </a:rPr>
              <a:t>Rows</a:t>
            </a:r>
          </a:p>
          <a:p>
            <a:pPr lvl="1"/>
            <a:r>
              <a:rPr lang="en-US" dirty="0"/>
              <a:t> Need a row for every possible </a:t>
            </a:r>
            <a:r>
              <a:rPr lang="en-US" dirty="0">
                <a:solidFill>
                  <a:srgbClr val="FF0000"/>
                </a:solidFill>
              </a:rPr>
              <a:t>combination</a:t>
            </a:r>
            <a:r>
              <a:rPr lang="en-US" dirty="0"/>
              <a:t> of values  for the  atomic propositions.</a:t>
            </a:r>
          </a:p>
          <a:p>
            <a:r>
              <a:rPr lang="en-US" dirty="0">
                <a:solidFill>
                  <a:srgbClr val="FF0000"/>
                </a:solidFill>
              </a:rPr>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a:t>
            </a:r>
            <a:r>
              <a:rPr lang="en-US"/>
              <a:t>the </a:t>
            </a:r>
            <a:r>
              <a:rPr lang="en-US">
                <a:solidFill>
                  <a:srgbClr val="FF0000"/>
                </a:solidFill>
              </a:rPr>
              <a:t>implication </a:t>
            </a:r>
            <a:r>
              <a:rPr lang="en-US"/>
              <a:t>is </a:t>
            </a:r>
            <a:r>
              <a:rPr lang="en-US" dirty="0"/>
              <a:t>equivalent to the </a:t>
            </a:r>
            <a:r>
              <a:rPr lang="en-US" dirty="0">
                <a:solidFill>
                  <a:srgbClr val="FF0000"/>
                </a:solidFill>
              </a:rPr>
              <a:t>contrapositive</a:t>
            </a:r>
            <a:r>
              <a:rPr lang="en-US" dirty="0"/>
              <a:t>.</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817134985"/>
              </p:ext>
            </p:extLst>
          </p:nvPr>
        </p:nvGraphicFramePr>
        <p:xfrm>
          <a:off x="838200" y="4343400"/>
          <a:ext cx="7315206"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931607482"/>
              </p:ext>
            </p:extLst>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i="1" dirty="0">
                          <a:latin typeface="Cambria Math" pitchFamily="18" charset="0"/>
                          <a:ea typeface="Cambria Math" pitchFamily="18" charset="0"/>
                        </a:rPr>
                        <a:t>q </a:t>
                      </a:r>
                      <a:r>
                        <a:rPr lang="en-US" dirty="0">
                          <a:latin typeface="Cambria Math"/>
                          <a:ea typeface="Cambria Math"/>
                        </a:rPr>
                        <a:t>→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97-063D-4AC8-A637-F2E182236631}"/>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767A0A1D-BED7-4C00-83E2-4963B0262E0B}"/>
              </a:ext>
            </a:extLst>
          </p:cNvPr>
          <p:cNvSpPr>
            <a:spLocks noGrp="1"/>
          </p:cNvSpPr>
          <p:nvPr>
            <p:ph idx="1"/>
          </p:nvPr>
        </p:nvSpPr>
        <p:spPr/>
        <p:txBody>
          <a:bodyPr/>
          <a:lstStyle/>
          <a:p>
            <a:r>
              <a:rPr lang="en-US" dirty="0"/>
              <a:t>Construct a truth table for the composite proposition</a:t>
            </a:r>
          </a:p>
          <a:p>
            <a:pPr marL="0" indent="0">
              <a:buNone/>
            </a:pPr>
            <a:r>
              <a:rPr lang="en-US" dirty="0"/>
              <a:t>                                      </a:t>
            </a:r>
            <a:r>
              <a:rPr lang="en-US" sz="2200" i="1" dirty="0">
                <a:latin typeface="Cambria Math" pitchFamily="18" charset="0"/>
                <a:ea typeface="Cambria Math" pitchFamily="18" charset="0"/>
              </a:rPr>
              <a:t>p  </a:t>
            </a:r>
            <a:r>
              <a:rPr lang="en-US" sz="2200" b="1" dirty="0">
                <a:latin typeface="Cambria Math" pitchFamily="18" charset="0"/>
                <a:ea typeface="Cambria Math" pitchFamily="18" charset="0"/>
                <a:sym typeface="Symbol"/>
              </a:rPr>
              <a:t></a:t>
            </a:r>
            <a:r>
              <a:rPr lang="en-US" sz="2200" b="1" i="1" dirty="0">
                <a:latin typeface="Cambria Math" pitchFamily="18" charset="0"/>
                <a:ea typeface="Cambria Math" pitchFamily="18" charset="0"/>
                <a:sym typeface="Symbol"/>
              </a:rPr>
              <a:t> </a:t>
            </a:r>
            <a:r>
              <a:rPr lang="en-US" sz="2200" i="1" dirty="0">
                <a:latin typeface="Cambria Math" pitchFamily="18" charset="0"/>
                <a:ea typeface="Cambria Math" pitchFamily="18" charset="0"/>
                <a:sym typeface="Symbol"/>
              </a:rPr>
              <a:t>q </a:t>
            </a:r>
          </a:p>
          <a:p>
            <a:endParaRPr lang="en-US" dirty="0"/>
          </a:p>
        </p:txBody>
      </p:sp>
    </p:spTree>
    <p:extLst>
      <p:ext uri="{BB962C8B-B14F-4D97-AF65-F5344CB8AC3E}">
        <p14:creationId xmlns:p14="http://schemas.microsoft.com/office/powerpoint/2010/main" val="27863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20000"/>
          </a:bodyPr>
          <a:lstStyle/>
          <a:p>
            <a:r>
              <a:rPr lang="en-US" dirty="0"/>
              <a:t>A </a:t>
            </a:r>
            <a:r>
              <a:rPr lang="en-US" b="1" i="1" dirty="0">
                <a:solidFill>
                  <a:srgbClr val="FF0000"/>
                </a:solidFill>
              </a:rPr>
              <a:t>proposition</a:t>
            </a:r>
            <a:r>
              <a:rPr lang="en-US" dirty="0"/>
              <a:t> is a declarative sentence that is either </a:t>
            </a:r>
            <a:r>
              <a:rPr lang="en-US" b="1" dirty="0">
                <a:solidFill>
                  <a:srgbClr val="FF0000"/>
                </a:solidFill>
              </a:rPr>
              <a:t>true</a:t>
            </a:r>
            <a:r>
              <a:rPr lang="en-US" dirty="0"/>
              <a:t> or </a:t>
            </a:r>
            <a:r>
              <a:rPr lang="en-US" b="1" dirty="0">
                <a:solidFill>
                  <a:srgbClr val="FF0000"/>
                </a:solidFill>
              </a:rPr>
              <a:t>false</a:t>
            </a:r>
            <a:r>
              <a:rPr lang="en-US" dirty="0"/>
              <a:t>.</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atomic propositions and represent using propositional variables.</a:t>
            </a:r>
          </a:p>
          <a:p>
            <a:pPr lvl="1"/>
            <a:r>
              <a:rPr lang="en-US" dirty="0"/>
              <a:t>Determine appropriate 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Let </a:t>
            </a:r>
            <a:r>
              <a:rPr lang="en-US" i="1" dirty="0">
                <a:latin typeface="Cambria Math" pitchFamily="18" charset="0"/>
                <a:ea typeface="Cambria Math" pitchFamily="18" charset="0"/>
              </a:rPr>
              <a:t>a</a:t>
            </a:r>
            <a:r>
              <a:rPr lang="en-US" dirty="0"/>
              <a:t>, </a:t>
            </a:r>
            <a:r>
              <a:rPr lang="en-US" i="1" dirty="0">
                <a:latin typeface="Cambria Math" pitchFamily="18" charset="0"/>
                <a:ea typeface="Cambria Math" pitchFamily="18" charset="0"/>
              </a:rPr>
              <a:t>c</a:t>
            </a:r>
            <a:r>
              <a:rPr lang="en-US" dirty="0"/>
              <a:t>, and </a:t>
            </a:r>
            <a:r>
              <a:rPr lang="en-US" i="1" dirty="0">
                <a:latin typeface="Cambria Math" pitchFamily="18" charset="0"/>
                <a:ea typeface="Cambria Math" pitchFamily="18" charset="0"/>
              </a:rPr>
              <a:t>f</a:t>
            </a:r>
            <a:r>
              <a:rPr lang="en-US" dirty="0"/>
              <a:t>  represent respectively “You can access the internet from campus,” “You are a computer science major,” and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One possible solution: Let </a:t>
            </a:r>
            <a:r>
              <a:rPr lang="en-US" i="1" dirty="0"/>
              <a:t>p</a:t>
            </a:r>
            <a:r>
              <a:rPr lang="en-US" dirty="0"/>
              <a:t> denote “The automated reply can be sent” and </a:t>
            </a:r>
            <a:r>
              <a:rPr lang="en-US" i="1" dirty="0"/>
              <a:t>q</a:t>
            </a:r>
            <a:r>
              <a:rPr lang="en-US" dirty="0"/>
              <a:t> denote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A list of propositions is </a:t>
            </a:r>
            <a:r>
              <a:rPr lang="en-US" i="1" dirty="0"/>
              <a:t>consistent</a:t>
            </a:r>
            <a:r>
              <a:rPr lang="en-US" dirty="0"/>
              <a:t> if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a:buNone/>
            </a:pPr>
            <a:r>
              <a:rPr lang="en-US" sz="2000" b="1" dirty="0"/>
              <a:t>    Solution</a:t>
            </a:r>
            <a:r>
              <a:rPr lang="en-US" sz="2000" dirty="0"/>
              <a:t>: Let p denote “The diagnostic message is stored in the buffer.” Let q denote “The diagnostic message is retransmitted” The specification can be written as:</a:t>
            </a:r>
            <a:r>
              <a:rPr lang="en-US" sz="2000" dirty="0">
                <a:latin typeface="Cambria Math"/>
                <a:ea typeface="Cambria Math"/>
              </a:rPr>
              <a:t> p ∨ </a:t>
            </a:r>
            <a:r>
              <a:rPr lang="en-US" sz="2000" i="1" dirty="0">
                <a:latin typeface="Cambria Math" pitchFamily="18" charset="0"/>
                <a:ea typeface="Cambria Math" pitchFamily="18" charset="0"/>
              </a:rPr>
              <a:t>q,</a:t>
            </a:r>
            <a:r>
              <a:rPr lang="en-US" sz="2000" dirty="0"/>
              <a:t> </a:t>
            </a:r>
            <a:r>
              <a:rPr lang="en-US" sz="2000" dirty="0">
                <a:latin typeface="Cambria Math"/>
                <a:ea typeface="Cambria Math"/>
              </a:rPr>
              <a:t>¬</a:t>
            </a:r>
            <a:r>
              <a:rPr lang="en-US" sz="2000" i="1" dirty="0">
                <a:latin typeface="Cambria Math" pitchFamily="18" charset="0"/>
                <a:ea typeface="Cambria Math" pitchFamily="18" charset="0"/>
              </a:rPr>
              <a:t>p, </a:t>
            </a:r>
            <a:r>
              <a:rPr lang="en-US" sz="2000" i="1" dirty="0">
                <a:latin typeface="Cambria Math"/>
                <a:ea typeface="Cambria Math"/>
              </a:rPr>
              <a:t>p→ q</a:t>
            </a:r>
            <a:r>
              <a:rPr lang="en-US" sz="2000" dirty="0"/>
              <a:t>.   When p is false and q is true all three statements are true. So the specification is consistent.</a:t>
            </a:r>
            <a:endParaRPr lang="en-US" dirty="0"/>
          </a:p>
          <a:p>
            <a:pPr lvl="1"/>
            <a:r>
              <a:rPr lang="en-US" sz="1800" dirty="0"/>
              <a:t>What if “The diagnostic message is not retransmitted” is added. </a:t>
            </a:r>
          </a:p>
          <a:p>
            <a:pPr lvl="1">
              <a:buNone/>
            </a:pPr>
            <a:r>
              <a:rPr lang="en-US" sz="1800" dirty="0"/>
              <a:t>     </a:t>
            </a:r>
            <a:r>
              <a:rPr lang="en-US" sz="1800" b="1" dirty="0"/>
              <a:t>Solution</a:t>
            </a:r>
            <a:r>
              <a:rPr lang="en-US" sz="1800" dirty="0"/>
              <a:t>: Now we are adding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and there is no satisfying assignment. So the specification is not consistent.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lnSpcReduction="10000"/>
          </a:bodyPr>
          <a:lstStyle/>
          <a:p>
            <a:r>
              <a:rPr lang="en-US" sz="2000" dirty="0"/>
              <a:t>An island has two kinds of inhabitants, </a:t>
            </a:r>
            <a:r>
              <a:rPr lang="en-US" sz="2000" i="1" dirty="0"/>
              <a:t>knights</a:t>
            </a:r>
            <a:r>
              <a:rPr lang="en-US" sz="2000" dirty="0"/>
              <a:t>, who always tell the truth, and </a:t>
            </a:r>
            <a:r>
              <a:rPr lang="en-US" sz="2000" i="1" dirty="0"/>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a:p>
            <a:pPr>
              <a:buNone/>
            </a:pPr>
            <a:r>
              <a:rPr lang="en-US" sz="2000" b="1" dirty="0"/>
              <a:t>    Solution: </a:t>
            </a:r>
            <a:r>
              <a:rPr lang="en-US" sz="2000" dirty="0"/>
              <a:t>Let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be the statements that A is a knight and B is a knight, respectively. So, then </a:t>
            </a:r>
            <a:r>
              <a:rPr lang="en-US" sz="2000" i="1" dirty="0">
                <a:sym typeface="Symbol"/>
              </a:rPr>
              <a:t>p</a:t>
            </a:r>
            <a:r>
              <a:rPr lang="en-US" sz="2000" dirty="0">
                <a:sym typeface="Symbol"/>
              </a:rPr>
              <a:t> represents the proposition that A is a knave and </a:t>
            </a:r>
            <a:r>
              <a:rPr lang="en-US" sz="2000" i="1" dirty="0">
                <a:sym typeface="Symbol"/>
              </a:rPr>
              <a:t>q</a:t>
            </a:r>
            <a:r>
              <a:rPr lang="en-US" sz="2000" dirty="0">
                <a:sym typeface="Symbol"/>
              </a:rPr>
              <a:t> that B is a knave.</a:t>
            </a:r>
          </a:p>
          <a:p>
            <a:pPr lvl="1"/>
            <a:r>
              <a:rPr lang="en-US" sz="1800" dirty="0">
                <a:sym typeface="Symbol"/>
              </a:rPr>
              <a:t>If A is a knight, then </a:t>
            </a:r>
            <a:r>
              <a:rPr lang="en-US" sz="1800" i="1" dirty="0">
                <a:latin typeface="Cambria Math" pitchFamily="18" charset="0"/>
                <a:ea typeface="Cambria Math" pitchFamily="18" charset="0"/>
                <a:sym typeface="Symbol"/>
              </a:rPr>
              <a:t>p</a:t>
            </a:r>
            <a:r>
              <a:rPr lang="en-US" sz="1800" dirty="0">
                <a:sym typeface="Symbol"/>
              </a:rPr>
              <a:t>  is  true. Since knights tell the truth, </a:t>
            </a:r>
            <a:r>
              <a:rPr lang="en-US" sz="1800" i="1" dirty="0">
                <a:sym typeface="Symbol"/>
              </a:rPr>
              <a:t>q </a:t>
            </a:r>
            <a:r>
              <a:rPr lang="en-US" sz="1800" dirty="0">
                <a:sym typeface="Symbol"/>
              </a:rPr>
              <a:t>must also be true. Then (</a:t>
            </a:r>
            <a:r>
              <a:rPr lang="en-US" sz="1800" dirty="0">
                <a:latin typeface="Cambria Math"/>
                <a:ea typeface="Cambria Math"/>
              </a:rPr>
              <a:t>p ∧</a:t>
            </a:r>
            <a:r>
              <a:rPr lang="en-US" sz="1800" i="1" dirty="0">
                <a:sym typeface="Symbol"/>
              </a:rPr>
              <a:t>  </a:t>
            </a:r>
            <a:r>
              <a:rPr lang="en-US" sz="1800" dirty="0">
                <a:latin typeface="Cambria Math"/>
                <a:ea typeface="Cambria Math"/>
              </a:rPr>
              <a:t>q)∨ (</a:t>
            </a:r>
            <a:r>
              <a:rPr lang="en-US" sz="1800" i="1" dirty="0">
                <a:sym typeface="Symbol"/>
              </a:rPr>
              <a:t></a:t>
            </a:r>
            <a:r>
              <a:rPr lang="en-US" sz="1800" dirty="0">
                <a:latin typeface="Cambria Math"/>
                <a:ea typeface="Cambria Math"/>
              </a:rPr>
              <a:t> p ∧</a:t>
            </a:r>
            <a:r>
              <a:rPr lang="en-US" sz="1800" i="1" dirty="0">
                <a:sym typeface="Symbol"/>
              </a:rPr>
              <a:t> </a:t>
            </a:r>
            <a:r>
              <a:rPr lang="en-US" sz="1800" i="1" dirty="0">
                <a:latin typeface="Cambria Math" pitchFamily="18" charset="0"/>
                <a:ea typeface="Cambria Math" pitchFamily="18" charset="0"/>
              </a:rPr>
              <a:t>q) </a:t>
            </a:r>
            <a:r>
              <a:rPr lang="en-US" sz="1800" dirty="0">
                <a:ea typeface="Cambria Math" pitchFamily="18" charset="0"/>
              </a:rPr>
              <a:t>would have to be true, but it is not. So, A is not a knight and therefore </a:t>
            </a:r>
            <a:r>
              <a:rPr lang="en-US" sz="1800" i="1" dirty="0">
                <a:sym typeface="Symbol"/>
              </a:rPr>
              <a:t>p </a:t>
            </a:r>
            <a:r>
              <a:rPr lang="en-US" sz="1800" dirty="0">
                <a:sym typeface="Symbol"/>
              </a:rPr>
              <a:t>must be true</a:t>
            </a:r>
            <a:r>
              <a:rPr lang="en-US" sz="1800" i="1" dirty="0">
                <a:sym typeface="Symbol"/>
              </a:rPr>
              <a:t>.</a:t>
            </a:r>
          </a:p>
          <a:p>
            <a:pPr lvl="1"/>
            <a:r>
              <a:rPr lang="en-US" sz="1800" dirty="0">
                <a:sym typeface="Symbol"/>
              </a:rPr>
              <a:t>If A is a knave, then B must not be a knight since knaves always lie. So, then both </a:t>
            </a:r>
            <a:r>
              <a:rPr lang="en-US" sz="1800" i="1" dirty="0">
                <a:sym typeface="Symbol"/>
              </a:rPr>
              <a:t>p </a:t>
            </a:r>
            <a:r>
              <a:rPr lang="en-US" sz="1800" dirty="0">
                <a:sym typeface="Symbol"/>
              </a:rPr>
              <a:t>and</a:t>
            </a:r>
            <a:r>
              <a:rPr lang="en-US" sz="1800" i="1" dirty="0">
                <a:sym typeface="Symbol"/>
              </a:rPr>
              <a:t> q </a:t>
            </a:r>
            <a:r>
              <a:rPr lang="en-US" sz="1800" dirty="0">
                <a:sym typeface="Symbol"/>
              </a:rPr>
              <a:t>hold since both are knaves</a:t>
            </a:r>
            <a:r>
              <a:rPr lang="en-US" sz="1800" i="1" dirty="0">
                <a:sym typeface="Symbol"/>
              </a:rPr>
              <a:t>.</a:t>
            </a:r>
            <a:endParaRPr lang="en-US" sz="1800" dirty="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a:t>
            </a:r>
            <a:r>
              <a:rPr lang="en-US" i="1" dirty="0"/>
              <a:t>tautology</a:t>
            </a:r>
            <a:r>
              <a:rPr lang="en-US" dirty="0"/>
              <a:t>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logically equivalent 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truth table giving their truth values agree.</a:t>
            </a:r>
          </a:p>
          <a:p>
            <a:pPr marL="514350" indent="-514350"/>
            <a:r>
              <a:rPr lang="en-US" sz="2000" dirty="0"/>
              <a:t>This truth table show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a:t>
            </a:r>
            <a:r>
              <a:rPr lang="en-US" dirty="0">
                <a:solidFill>
                  <a:srgbClr val="FF0000"/>
                </a:solidFill>
              </a:rPr>
              <a:t>true</a:t>
            </a:r>
            <a:r>
              <a:rPr lang="en-US" dirty="0"/>
              <a:t> is denoted by </a:t>
            </a:r>
            <a:r>
              <a:rPr lang="en-US" b="1" dirty="0">
                <a:solidFill>
                  <a:srgbClr val="FF0000"/>
                </a:solidFill>
              </a:rPr>
              <a:t>T</a:t>
            </a:r>
            <a:r>
              <a:rPr lang="en-US" dirty="0"/>
              <a:t> and the proposition that is always </a:t>
            </a:r>
            <a:r>
              <a:rPr lang="en-US" dirty="0">
                <a:solidFill>
                  <a:srgbClr val="FF0000"/>
                </a:solidFill>
              </a:rPr>
              <a:t>false</a:t>
            </a:r>
            <a:r>
              <a:rPr lang="en-US" dirty="0"/>
              <a:t> is denoted by </a:t>
            </a:r>
            <a:r>
              <a:rPr lang="en-US" b="1" dirty="0">
                <a:solidFill>
                  <a:srgbClr val="FF0000"/>
                </a:solidFill>
              </a:rPr>
              <a:t>F</a:t>
            </a:r>
            <a:r>
              <a:rPr lang="en-US" dirty="0"/>
              <a:t>.</a:t>
            </a:r>
          </a:p>
          <a:p>
            <a:pPr lvl="1"/>
            <a:r>
              <a:rPr lang="en-US" dirty="0">
                <a:solidFill>
                  <a:srgbClr val="FF0000"/>
                </a:solidFill>
              </a:rPr>
              <a:t>Compound Propositions</a:t>
            </a:r>
            <a:r>
              <a:rPr lang="en-US" dirty="0"/>
              <a:t>;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
        <p:nvSpPr>
          <p:cNvPr id="4" name="TextBox 3">
            <a:extLst>
              <a:ext uri="{FF2B5EF4-FFF2-40B4-BE49-F238E27FC236}">
                <a16:creationId xmlns:a16="http://schemas.microsoft.com/office/drawing/2014/main" id="{5BF1AA50-EF06-0E44-A033-E871C2250366}"/>
              </a:ext>
            </a:extLst>
          </p:cNvPr>
          <p:cNvSpPr txBox="1"/>
          <p:nvPr/>
        </p:nvSpPr>
        <p:spPr>
          <a:xfrm>
            <a:off x="4080309" y="4876800"/>
            <a:ext cx="2134110" cy="369332"/>
          </a:xfrm>
          <a:prstGeom prst="rect">
            <a:avLst/>
          </a:prstGeom>
          <a:noFill/>
        </p:spPr>
        <p:txBody>
          <a:bodyPr wrap="none" rtlCol="0">
            <a:spAutoFit/>
          </a:bodyPr>
          <a:lstStyle/>
          <a:p>
            <a:r>
              <a:rPr lang="en-US" b="1" dirty="0">
                <a:solidFill>
                  <a:srgbClr val="FF0000"/>
                </a:solidFill>
              </a:rPr>
              <a:t>Logical Operators</a:t>
            </a:r>
          </a:p>
        </p:txBody>
      </p:sp>
      <p:sp>
        <p:nvSpPr>
          <p:cNvPr id="5" name="Right Brace 4">
            <a:extLst>
              <a:ext uri="{FF2B5EF4-FFF2-40B4-BE49-F238E27FC236}">
                <a16:creationId xmlns:a16="http://schemas.microsoft.com/office/drawing/2014/main" id="{A10B32A5-129E-7241-8988-972418632653}"/>
              </a:ext>
            </a:extLst>
          </p:cNvPr>
          <p:cNvSpPr/>
          <p:nvPr/>
        </p:nvSpPr>
        <p:spPr>
          <a:xfrm>
            <a:off x="3657600" y="4299466"/>
            <a:ext cx="304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533400" y="2039620"/>
            <a:ext cx="4088606" cy="4361180"/>
          </a:xfrm>
        </p:spPr>
      </p:pic>
      <p:pic>
        <p:nvPicPr>
          <p:cNvPr id="5" name="Picture 4" descr="table18.jpg"/>
          <p:cNvPicPr>
            <a:picLocks noChangeAspect="1"/>
          </p:cNvPicPr>
          <p:nvPr/>
        </p:nvPicPr>
        <p:blipFill>
          <a:blip r:embed="rId3" cstate="print"/>
          <a:stretch>
            <a:fillRect/>
          </a:stretch>
        </p:blipFill>
        <p:spPr>
          <a:xfrm>
            <a:off x="4696691" y="2057400"/>
            <a:ext cx="4142509" cy="3505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t>satisfiable</a:t>
            </a:r>
            <a:r>
              <a:rPr lang="en-US" b="1" dirty="0"/>
              <a:t> </a:t>
            </a:r>
            <a:r>
              <a:rPr lang="en-US" dirty="0"/>
              <a:t>if there is an assignment of truth values to its variables that make it true. When no such assignments exist, the compound proposition is </a:t>
            </a:r>
            <a:r>
              <a:rPr lang="en-US" i="1" dirty="0" err="1"/>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solidFill>
                  <a:srgbClr val="FF0000"/>
                </a:solidFill>
              </a:rPr>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a:t>
            </a:r>
            <a:r>
              <a:rPr lang="en-US" dirty="0">
                <a:solidFill>
                  <a:srgbClr val="FF0000"/>
                </a:solidFill>
              </a:rPr>
              <a:t>truth table</a:t>
            </a:r>
            <a:r>
              <a:rPr lang="en-US" dirty="0"/>
              <a:t>:</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a:t>
            </a:r>
            <a:r>
              <a:rPr lang="en-US" dirty="0">
                <a:solidFill>
                  <a:srgbClr val="FF0000"/>
                </a:solidFill>
              </a:rPr>
              <a:t>not</a:t>
            </a:r>
            <a:r>
              <a:rPr lang="en-US" dirty="0"/>
              <a:t> the case that the earth is round,” or more simply “The earth is </a:t>
            </a:r>
            <a:r>
              <a:rPr lang="en-US" dirty="0">
                <a:solidFill>
                  <a:srgbClr val="FF0000"/>
                </a:solidFill>
              </a:rPr>
              <a:t>not</a:t>
            </a:r>
            <a:r>
              <a:rPr lang="en-US" dirty="0"/>
              <a: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148A3CD-87F9-7944-9F47-582CDA9EE9EA}"/>
              </a:ext>
            </a:extLst>
          </p:cNvPr>
          <p:cNvSpPr txBox="1"/>
          <p:nvPr/>
        </p:nvSpPr>
        <p:spPr>
          <a:xfrm>
            <a:off x="4292115" y="2602468"/>
            <a:ext cx="559769" cy="369332"/>
          </a:xfrm>
          <a:prstGeom prst="rect">
            <a:avLst/>
          </a:prstGeom>
          <a:noFill/>
        </p:spPr>
        <p:txBody>
          <a:bodyPr wrap="none" rtlCol="0">
            <a:spAutoFit/>
          </a:bodyPr>
          <a:lstStyle/>
          <a:p>
            <a:r>
              <a:rPr lang="en-US" b="1" dirty="0">
                <a:solidFill>
                  <a:srgbClr val="FF0000"/>
                </a:solidFill>
              </a:rPr>
              <a:t>not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extLst>
      <p:ext uri="{BB962C8B-B14F-4D97-AF65-F5344CB8AC3E}">
        <p14:creationId xmlns:p14="http://schemas.microsoft.com/office/powerpoint/2010/main" val="186822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extLst>
      <p:ext uri="{BB962C8B-B14F-4D97-AF65-F5344CB8AC3E}">
        <p14:creationId xmlns:p14="http://schemas.microsoft.com/office/powerpoint/2010/main" val="2685307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extLst>
      <p:ext uri="{BB962C8B-B14F-4D97-AF65-F5344CB8AC3E}">
        <p14:creationId xmlns:p14="http://schemas.microsoft.com/office/powerpoint/2010/main" val="3657669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extLst>
      <p:ext uri="{BB962C8B-B14F-4D97-AF65-F5344CB8AC3E}">
        <p14:creationId xmlns:p14="http://schemas.microsoft.com/office/powerpoint/2010/main" val="3923612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extLst>
      <p:ext uri="{BB962C8B-B14F-4D97-AF65-F5344CB8AC3E}">
        <p14:creationId xmlns:p14="http://schemas.microsoft.com/office/powerpoint/2010/main" val="3737382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Let P(x) be the statement “the word x contains the</a:t>
            </a:r>
          </a:p>
          <a:p>
            <a:pPr marL="0" indent="0">
              <a:buNone/>
            </a:pPr>
            <a:r>
              <a:rPr lang="en-US" dirty="0"/>
              <a:t>letter a.” What are these truth values?</a:t>
            </a:r>
          </a:p>
          <a:p>
            <a:pPr marL="0" indent="0">
              <a:buNone/>
            </a:pPr>
            <a:r>
              <a:rPr lang="en-US" dirty="0"/>
              <a:t>	a) P(orange) 	b) P(lemon)</a:t>
            </a:r>
          </a:p>
          <a:p>
            <a:pPr marL="0" indent="0">
              <a:buNone/>
            </a:pPr>
            <a:r>
              <a:rPr lang="en-US" dirty="0"/>
              <a:t>	c) P(true) 		d) P(false)</a:t>
            </a:r>
          </a:p>
        </p:txBody>
      </p:sp>
    </p:spTree>
    <p:extLst>
      <p:ext uri="{BB962C8B-B14F-4D97-AF65-F5344CB8AC3E}">
        <p14:creationId xmlns:p14="http://schemas.microsoft.com/office/powerpoint/2010/main" val="3399215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-1</a:t>
            </a:r>
            <a:r>
              <a:rPr lang="en-US" dirty="0"/>
              <a:t>) </a:t>
            </a:r>
            <a:r>
              <a:rPr lang="en-US" dirty="0">
                <a:latin typeface="Cambria Math"/>
                <a:ea typeface="Cambria Math"/>
              </a:rPr>
              <a:t>→ P(3)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613876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extLst>
      <p:ext uri="{BB962C8B-B14F-4D97-AF65-F5344CB8AC3E}">
        <p14:creationId xmlns:p14="http://schemas.microsoft.com/office/powerpoint/2010/main" val="4100429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848042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extLst>
      <p:ext uri="{BB962C8B-B14F-4D97-AF65-F5344CB8AC3E}">
        <p14:creationId xmlns:p14="http://schemas.microsoft.com/office/powerpoint/2010/main" val="15300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646331"/>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p:txBody>
      </p:sp>
      <p:sp>
        <p:nvSpPr>
          <p:cNvPr id="5" name="Rectangle 4">
            <a:extLst>
              <a:ext uri="{FF2B5EF4-FFF2-40B4-BE49-F238E27FC236}">
                <a16:creationId xmlns:a16="http://schemas.microsoft.com/office/drawing/2014/main" id="{B6ED5D61-D5FF-F340-A065-9ABBAB1D635D}"/>
              </a:ext>
            </a:extLst>
          </p:cNvPr>
          <p:cNvSpPr/>
          <p:nvPr/>
        </p:nvSpPr>
        <p:spPr>
          <a:xfrm>
            <a:off x="1274805" y="2362200"/>
            <a:ext cx="486030" cy="369332"/>
          </a:xfrm>
          <a:prstGeom prst="rect">
            <a:avLst/>
          </a:prstGeom>
        </p:spPr>
        <p:txBody>
          <a:bodyPr wrap="none">
            <a:spAutoFit/>
          </a:bodyPr>
          <a:lstStyle/>
          <a:p>
            <a:r>
              <a:rPr lang="en-US" dirty="0">
                <a:latin typeface="Cambria Math"/>
                <a:ea typeface="Cambria Math"/>
              </a:rPr>
              <a:t>¬p</a:t>
            </a:r>
            <a:endParaRPr lang="en-US" dirty="0"/>
          </a:p>
        </p:txBody>
      </p:sp>
    </p:spTree>
    <p:extLst>
      <p:ext uri="{BB962C8B-B14F-4D97-AF65-F5344CB8AC3E}">
        <p14:creationId xmlns:p14="http://schemas.microsoft.com/office/powerpoint/2010/main" val="130061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Quantifier</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extLst>
      <p:ext uri="{BB962C8B-B14F-4D97-AF65-F5344CB8AC3E}">
        <p14:creationId xmlns:p14="http://schemas.microsoft.com/office/powerpoint/2010/main" val="2859730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extLst>
      <p:ext uri="{BB962C8B-B14F-4D97-AF65-F5344CB8AC3E}">
        <p14:creationId xmlns:p14="http://schemas.microsoft.com/office/powerpoint/2010/main" val="3148792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extLst>
      <p:ext uri="{BB962C8B-B14F-4D97-AF65-F5344CB8AC3E}">
        <p14:creationId xmlns:p14="http://schemas.microsoft.com/office/powerpoint/2010/main" val="507702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extLst>
      <p:ext uri="{BB962C8B-B14F-4D97-AF65-F5344CB8AC3E}">
        <p14:creationId xmlns:p14="http://schemas.microsoft.com/office/powerpoint/2010/main" val="7589600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J(x)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extLst>
      <p:ext uri="{BB962C8B-B14F-4D97-AF65-F5344CB8AC3E}">
        <p14:creationId xmlns:p14="http://schemas.microsoft.com/office/powerpoint/2010/main" val="42790628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extLst>
      <p:ext uri="{BB962C8B-B14F-4D97-AF65-F5344CB8AC3E}">
        <p14:creationId xmlns:p14="http://schemas.microsoft.com/office/powerpoint/2010/main" val="525951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a:bodyPr>
          <a:lstStyle/>
          <a:p>
            <a:pPr marL="0" indent="0">
              <a:buNone/>
            </a:pPr>
            <a:r>
              <a:rPr lang="en-US" dirty="0"/>
              <a:t>Translate these statements into English, where R(x) is “x</a:t>
            </a:r>
          </a:p>
          <a:p>
            <a:pPr marL="0" indent="0">
              <a:buNone/>
            </a:pPr>
            <a:r>
              <a:rPr lang="en-US" dirty="0"/>
              <a:t>is a rabbit” and H(x) is “x hops” and the domain consists</a:t>
            </a:r>
          </a:p>
          <a:p>
            <a:pPr marL="0" indent="0">
              <a:buNone/>
            </a:pPr>
            <a:r>
              <a:rPr lang="en-US" dirty="0"/>
              <a:t>of all animals.</a:t>
            </a:r>
          </a:p>
          <a:p>
            <a:pPr marL="514350" indent="-514350">
              <a:buAutoNum type="alphaLcParenR"/>
            </a:pPr>
            <a:r>
              <a:rPr lang="en-US" dirty="0"/>
              <a:t>∀x(R(x) → H(x)) </a:t>
            </a:r>
          </a:p>
          <a:p>
            <a:pPr marL="514350" indent="-514350">
              <a:buAutoNum type="alphaLcParenR"/>
            </a:pPr>
            <a:r>
              <a:rPr lang="en-US" dirty="0"/>
              <a:t>∀x(R(x) ∧ H(x))</a:t>
            </a:r>
          </a:p>
          <a:p>
            <a:pPr marL="514350" indent="-514350">
              <a:buAutoNum type="alphaLcParenR"/>
            </a:pPr>
            <a:r>
              <a:rPr lang="en-US" dirty="0"/>
              <a:t>∃x(R(x) → H(x)) </a:t>
            </a:r>
          </a:p>
          <a:p>
            <a:pPr marL="514350" indent="-514350">
              <a:buAutoNum type="alphaLcParenR"/>
            </a:pPr>
            <a:r>
              <a:rPr lang="en-US" dirty="0"/>
              <a:t>∃x(R(x) ∧ H(x))</a:t>
            </a:r>
          </a:p>
        </p:txBody>
      </p:sp>
    </p:spTree>
    <p:extLst>
      <p:ext uri="{BB962C8B-B14F-4D97-AF65-F5344CB8AC3E}">
        <p14:creationId xmlns:p14="http://schemas.microsoft.com/office/powerpoint/2010/main" val="1533346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Translate these statements into English, where C(x) is “x</a:t>
            </a:r>
          </a:p>
          <a:p>
            <a:pPr marL="0" indent="0">
              <a:buNone/>
            </a:pPr>
            <a:r>
              <a:rPr lang="en-US" dirty="0"/>
              <a:t>is a comedian” and F(x) is “x is funny” and the domain</a:t>
            </a:r>
          </a:p>
          <a:p>
            <a:pPr marL="0" indent="0">
              <a:buNone/>
            </a:pPr>
            <a:r>
              <a:rPr lang="en-US" dirty="0"/>
              <a:t>consists of all people.</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p:txBody>
      </p:sp>
    </p:spTree>
    <p:extLst>
      <p:ext uri="{BB962C8B-B14F-4D97-AF65-F5344CB8AC3E}">
        <p14:creationId xmlns:p14="http://schemas.microsoft.com/office/powerpoint/2010/main" val="3022734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extLst>
      <p:ext uri="{BB962C8B-B14F-4D97-AF65-F5344CB8AC3E}">
        <p14:creationId xmlns:p14="http://schemas.microsoft.com/office/powerpoint/2010/main" val="893304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378748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solidFill>
                  <a:srgbClr val="FF0000"/>
                </a:solidFill>
              </a:rPr>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a:t>
            </a:r>
            <a:r>
              <a:rPr lang="en-US" dirty="0">
                <a:solidFill>
                  <a:srgbClr val="FF0000"/>
                </a:solidFill>
              </a:rPr>
              <a:t>truth table</a:t>
            </a:r>
            <a:r>
              <a:rPr lang="en-US" dirty="0"/>
              <a:t>:</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F25C32A8-AD2B-0A42-B3F0-CD00FC819699}"/>
              </a:ext>
            </a:extLst>
          </p:cNvPr>
          <p:cNvSpPr txBox="1"/>
          <p:nvPr/>
        </p:nvSpPr>
        <p:spPr>
          <a:xfrm>
            <a:off x="3657600" y="1525124"/>
            <a:ext cx="598241" cy="369332"/>
          </a:xfrm>
          <a:prstGeom prst="rect">
            <a:avLst/>
          </a:prstGeom>
          <a:noFill/>
        </p:spPr>
        <p:txBody>
          <a:bodyPr wrap="none" rtlCol="0">
            <a:spAutoFit/>
          </a:bodyPr>
          <a:lstStyle/>
          <a:p>
            <a:r>
              <a:rPr lang="en-US" b="1" dirty="0">
                <a:solidFill>
                  <a:srgbClr val="FF0000"/>
                </a:solidFill>
              </a:rPr>
              <a:t>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extLst>
      <p:ext uri="{BB962C8B-B14F-4D97-AF65-F5344CB8AC3E}">
        <p14:creationId xmlns:p14="http://schemas.microsoft.com/office/powerpoint/2010/main" val="31673338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extLst>
      <p:ext uri="{BB962C8B-B14F-4D97-AF65-F5344CB8AC3E}">
        <p14:creationId xmlns:p14="http://schemas.microsoft.com/office/powerpoint/2010/main" val="16371351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10219425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2478146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extLst>
      <p:ext uri="{BB962C8B-B14F-4D97-AF65-F5344CB8AC3E}">
        <p14:creationId xmlns:p14="http://schemas.microsoft.com/office/powerpoint/2010/main" val="8487384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1230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extLst>
      <p:ext uri="{BB962C8B-B14F-4D97-AF65-F5344CB8AC3E}">
        <p14:creationId xmlns:p14="http://schemas.microsoft.com/office/powerpoint/2010/main" val="10393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02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3870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extLst>
      <p:ext uri="{BB962C8B-B14F-4D97-AF65-F5344CB8AC3E}">
        <p14:creationId xmlns:p14="http://schemas.microsoft.com/office/powerpoint/2010/main" val="30791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a:p>
            <a:pPr marL="274320" lvl="1" indent="-274320">
              <a:buClr>
                <a:schemeClr val="accent3"/>
              </a:buClr>
              <a:buSzPct val="95000"/>
            </a:pPr>
            <a:r>
              <a:rPr lang="en-US" dirty="0"/>
              <a:t>q: I am 20 years old</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2171926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12711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fontScale="92500" lnSpcReduction="20000"/>
          </a:bodyPr>
          <a:lstStyle/>
          <a:p>
            <a:pPr marL="0" indent="0">
              <a:buNone/>
            </a:pPr>
            <a:r>
              <a:rPr lang="en-US" dirty="0"/>
              <a:t>Let C(x) be the statement “x has a cat,” let D(x) be the statement “x has a dog,” and let F(x) be the statement “x has a ferret.” Express each of these statements in terms of C(x), D(x), F(x), quantifiers, and logical connectives. Let the domain consist of all students in your class.</a:t>
            </a:r>
          </a:p>
          <a:p>
            <a:pPr marL="514350" indent="-514350">
              <a:buAutoNum type="alphaLcParenR"/>
            </a:pPr>
            <a:r>
              <a:rPr lang="en-US" dirty="0"/>
              <a:t>A student in your class has a cat, a dog, and a ferret.</a:t>
            </a:r>
          </a:p>
          <a:p>
            <a:pPr marL="514350" indent="-514350">
              <a:buAutoNum type="alphaLcParenR"/>
            </a:pPr>
            <a:r>
              <a:rPr lang="en-US" dirty="0"/>
              <a:t>All students in your class have a cat, a dog, or a ferret.</a:t>
            </a:r>
          </a:p>
          <a:p>
            <a:pPr marL="514350" indent="-514350">
              <a:buAutoNum type="alphaLcParenR"/>
            </a:pPr>
            <a:r>
              <a:rPr lang="en-US" dirty="0"/>
              <a:t>Some student in your class has a cat and a ferret, but not a dog. </a:t>
            </a:r>
          </a:p>
          <a:p>
            <a:pPr marL="514350" indent="-514350">
              <a:buAutoNum type="alphaLcParenR"/>
            </a:pPr>
            <a:r>
              <a:rPr lang="en-US" dirty="0"/>
              <a:t>No student in your class has a cat, a dog, and a ferret.</a:t>
            </a:r>
          </a:p>
          <a:p>
            <a:pPr marL="514350" indent="-514350">
              <a:buAutoNum type="alphaLcParenR"/>
            </a:pPr>
            <a:r>
              <a:rPr lang="en-US" dirty="0"/>
              <a:t>For each of the three animals, cats, dogs, and ferrets, there is a student in your class who has this animal as a pet.</a:t>
            </a:r>
          </a:p>
        </p:txBody>
      </p:sp>
    </p:spTree>
    <p:extLst>
      <p:ext uri="{BB962C8B-B14F-4D97-AF65-F5344CB8AC3E}">
        <p14:creationId xmlns:p14="http://schemas.microsoft.com/office/powerpoint/2010/main" val="40529019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extLst>
      <p:ext uri="{BB962C8B-B14F-4D97-AF65-F5344CB8AC3E}">
        <p14:creationId xmlns:p14="http://schemas.microsoft.com/office/powerpoint/2010/main" val="5615940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extLst>
      <p:ext uri="{BB962C8B-B14F-4D97-AF65-F5344CB8AC3E}">
        <p14:creationId xmlns:p14="http://schemas.microsoft.com/office/powerpoint/2010/main" val="263740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solidFill>
                  <a:srgbClr val="FF0000"/>
                </a:solidFill>
              </a:rPr>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BF9512EF-A3BB-2643-937A-E70DF1A34E78}"/>
              </a:ext>
            </a:extLst>
          </p:cNvPr>
          <p:cNvSpPr txBox="1"/>
          <p:nvPr/>
        </p:nvSpPr>
        <p:spPr>
          <a:xfrm>
            <a:off x="3657600" y="1525124"/>
            <a:ext cx="1454694" cy="369332"/>
          </a:xfrm>
          <a:prstGeom prst="rect">
            <a:avLst/>
          </a:prstGeom>
          <a:noFill/>
        </p:spPr>
        <p:txBody>
          <a:bodyPr wrap="none" rtlCol="0">
            <a:spAutoFit/>
          </a:bodyPr>
          <a:lstStyle/>
          <a:p>
            <a:r>
              <a:rPr lang="en-US" b="1" dirty="0">
                <a:solidFill>
                  <a:srgbClr val="FF0000"/>
                </a:solidFill>
              </a:rPr>
              <a:t>Inclusive or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TIMING" val="|0.7"/>
</p:tagLst>
</file>

<file path=ppt/tags/tag45.xml><?xml version="1.0" encoding="utf-8"?>
<p:tagLst xmlns:a="http://schemas.openxmlformats.org/drawingml/2006/main" xmlns:r="http://schemas.openxmlformats.org/officeDocument/2006/relationships" xmlns:p="http://schemas.openxmlformats.org/presentationml/2006/main">
  <p:tag name="TIMING" val="|0.5"/>
</p:tagLst>
</file>

<file path=ppt/tags/tag46.xml><?xml version="1.0" encoding="utf-8"?>
<p:tagLst xmlns:a="http://schemas.openxmlformats.org/drawingml/2006/main" xmlns:r="http://schemas.openxmlformats.org/officeDocument/2006/relationships" xmlns:p="http://schemas.openxmlformats.org/presentationml/2006/main">
  <p:tag name="TIMING" val="|0.4"/>
</p:tagLst>
</file>

<file path=ppt/tags/tag47.xml><?xml version="1.0" encoding="utf-8"?>
<p:tagLst xmlns:a="http://schemas.openxmlformats.org/drawingml/2006/main" xmlns:r="http://schemas.openxmlformats.org/officeDocument/2006/relationships" xmlns:p="http://schemas.openxmlformats.org/presentationml/2006/main">
  <p:tag name="TIMING" val="|0.4"/>
</p:tagLst>
</file>

<file path=ppt/tags/tag48.xml><?xml version="1.0" encoding="utf-8"?>
<p:tagLst xmlns:a="http://schemas.openxmlformats.org/drawingml/2006/main" xmlns:r="http://schemas.openxmlformats.org/officeDocument/2006/relationships" xmlns:p="http://schemas.openxmlformats.org/presentationml/2006/main">
  <p:tag name="TIMING" val="|0.3"/>
</p:tagLst>
</file>

<file path=ppt/tags/tag49.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7378</TotalTime>
  <Words>6488</Words>
  <Application>Microsoft Macintosh PowerPoint</Application>
  <PresentationFormat>On-screen Show (4:3)</PresentationFormat>
  <Paragraphs>878</Paragraphs>
  <Slides>83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Wingdings 2</vt:lpstr>
      <vt:lpstr>Constantia</vt:lpstr>
      <vt:lpstr>Symbol</vt:lpstr>
      <vt:lpstr>Calibri</vt:lpstr>
      <vt:lpstr>Bookman</vt:lpstr>
      <vt:lpstr>Cambria Math</vt:lpstr>
      <vt:lpstr>Flow</vt:lpstr>
      <vt:lpstr>The Foundations: Logic</vt:lpstr>
      <vt:lpstr>Propositional Logic</vt:lpstr>
      <vt:lpstr>Propositions</vt:lpstr>
      <vt:lpstr>Propositional Logic</vt:lpstr>
      <vt:lpstr>Compound Propositions: Negation</vt:lpstr>
      <vt:lpstr>PowerPoint Presentation</vt:lpstr>
      <vt:lpstr>Conjunction</vt:lpstr>
      <vt:lpstr>PowerPoint Presentation</vt:lpstr>
      <vt:lpstr>Disjunction</vt:lpstr>
      <vt:lpstr>PowerPoint Presentation</vt:lpstr>
      <vt:lpstr> The Connective Or in English</vt:lpstr>
      <vt:lpstr>PowerPoint Presentation</vt:lpstr>
      <vt:lpstr> Implication</vt:lpstr>
      <vt:lpstr>PowerPoint Presentation</vt:lpstr>
      <vt:lpstr> Understanding Implication</vt:lpstr>
      <vt:lpstr>Understanding Implication (cont)</vt:lpstr>
      <vt:lpstr>Different Ways of Expressing p →q  </vt:lpstr>
      <vt:lpstr>Converse, Contrapositive, and Inverse</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Classroom Exercise</vt:lpstr>
      <vt:lpstr>Applications of Propositional Logic</vt:lpstr>
      <vt:lpstr>Translating English Sentences</vt:lpstr>
      <vt:lpstr>Example</vt:lpstr>
      <vt:lpstr>System Specifications</vt:lpstr>
      <vt:lpstr>Consistent System Specifications</vt:lpstr>
      <vt:lpstr>Logic Puzzles</vt:lpstr>
      <vt:lpstr>Logic Circuits  (Studied in depth in Chapter 12)</vt:lpstr>
      <vt:lpstr>Propositional Equivalences</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Propositional Satisfiability</vt:lpstr>
      <vt:lpstr>Questions on Propositional Satisfiability</vt:lpstr>
      <vt:lpstr>Notation</vt:lpstr>
      <vt:lpstr>Predicates and Quantifiers</vt:lpstr>
      <vt:lpstr>Propositional Logic Not Enough</vt:lpstr>
      <vt:lpstr>Introducing Predicate Logic</vt:lpstr>
      <vt:lpstr>Propositional Functions</vt:lpstr>
      <vt:lpstr>Examples of Propositional Functions</vt:lpstr>
      <vt:lpstr>Classroom Exercise</vt:lpstr>
      <vt:lpstr>Compound Expressions</vt:lpstr>
      <vt:lpstr>Quantifiers</vt:lpstr>
      <vt:lpstr>Universal Quantifier</vt:lpstr>
      <vt:lpstr>Existential Quantifier</vt:lpstr>
      <vt:lpstr>Uniqueness Quantifier</vt:lpstr>
      <vt:lpstr>Thinking about Quantifiers</vt:lpstr>
      <vt:lpstr>Properties of Quantifiers</vt:lpstr>
      <vt:lpstr>Precedence of Quantifiers</vt:lpstr>
      <vt:lpstr>Translating from English to Logic</vt:lpstr>
      <vt:lpstr>Translating from English to Logic</vt:lpstr>
      <vt:lpstr>Classroom Exercise</vt:lpstr>
      <vt:lpstr>Classroom Exercise</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Classroom Exercise</vt:lpstr>
      <vt:lpstr>System Specification Example</vt:lpstr>
      <vt:lpstr>Lewis Carroll Example</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525</cp:revision>
  <dcterms:created xsi:type="dcterms:W3CDTF">2011-03-15T17:55:35Z</dcterms:created>
  <dcterms:modified xsi:type="dcterms:W3CDTF">2020-08-18T17:36:49Z</dcterms:modified>
</cp:coreProperties>
</file>