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guide.com/print/adv_op_ref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05"/>
            <a:ext cx="9144000" cy="1120323"/>
          </a:xfrm>
        </p:spPr>
        <p:txBody>
          <a:bodyPr/>
          <a:lstStyle/>
          <a:p>
            <a:r>
              <a:rPr lang="en-US" b="1" i="1" dirty="0">
                <a:latin typeface="Brush Script MT" panose="03060802040406070304" pitchFamily="66" charset="0"/>
              </a:rPr>
              <a:t>Google Search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9052" y="3717235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Brush Script MT" panose="03060802040406070304" pitchFamily="66" charset="0"/>
              </a:rPr>
              <a:t>Spring 2020</a:t>
            </a:r>
            <a:endParaRPr lang="en-US" sz="3200" b="1" i="1" dirty="0">
              <a:latin typeface="Brush Script MT" panose="030608020404060703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Logical Operators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27612" y="2110630"/>
            <a:ext cx="72100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/>
              <a:t>	</a:t>
            </a:r>
            <a:r>
              <a:rPr lang="en-US" sz="2000" b="1" i="1" dirty="0"/>
              <a:t>search “</a:t>
            </a:r>
            <a:r>
              <a:rPr lang="en-US" sz="2000" b="1" i="1" dirty="0" err="1"/>
              <a:t>tahiti</a:t>
            </a:r>
            <a:r>
              <a:rPr lang="en-US" sz="2000" b="1" i="1" dirty="0"/>
              <a:t> Hawaii</a:t>
            </a:r>
            <a:r>
              <a:rPr lang="en-US" sz="2000" b="1" i="1" dirty="0" smtClean="0"/>
              <a:t>”</a:t>
            </a:r>
          </a:p>
          <a:p>
            <a:endParaRPr lang="en-US" b="1" i="1" dirty="0"/>
          </a:p>
          <a:p>
            <a:r>
              <a:rPr lang="en-US" b="1" i="1" dirty="0"/>
              <a:t>	search “</a:t>
            </a:r>
            <a:r>
              <a:rPr lang="en-US" b="1" i="1" dirty="0" err="1"/>
              <a:t>tahiti</a:t>
            </a:r>
            <a:r>
              <a:rPr lang="en-US" b="1" i="1" dirty="0"/>
              <a:t> | Hawaii”</a:t>
            </a:r>
            <a:endParaRPr lang="en-US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79069" y="158379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>
                <a:solidFill>
                  <a:schemeClr val="tx1"/>
                </a:solidFill>
              </a:rPr>
              <a:t> operation, logical OR</a:t>
            </a:r>
          </a:p>
        </p:txBody>
      </p:sp>
    </p:spTree>
    <p:extLst>
      <p:ext uri="{BB962C8B-B14F-4D97-AF65-F5344CB8AC3E}">
        <p14:creationId xmlns:p14="http://schemas.microsoft.com/office/powerpoint/2010/main" val="21314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Search for a phrase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“</a:t>
            </a:r>
            <a:r>
              <a:rPr lang="en-US" b="1" dirty="0"/>
              <a:t>error: reached end of file while </a:t>
            </a:r>
            <a:r>
              <a:rPr lang="en-US" b="1" dirty="0" smtClean="0"/>
              <a:t>parsing”</a:t>
            </a:r>
            <a:endParaRPr lang="en-US" b="1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Used to search error message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Search for a cache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cache:valdosta.edu</a:t>
            </a:r>
            <a:endParaRPr lang="en-US" b="1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Search the cache page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Google Calculator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1+1</a:t>
            </a:r>
            <a:endParaRPr lang="en-US" b="1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Do a math calculation in google search bar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Google Hack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allintext:lchen</a:t>
            </a:r>
            <a:r>
              <a:rPr lang="en-US" b="1" dirty="0" smtClean="0"/>
              <a:t> </a:t>
            </a:r>
            <a:r>
              <a:rPr lang="en-US" b="1" dirty="0" err="1"/>
              <a:t>filetype:log</a:t>
            </a:r>
            <a:endParaRPr lang="en-US" b="1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Search a specific username in log files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Google Hack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allintext:password</a:t>
            </a:r>
            <a:r>
              <a:rPr lang="en-US" b="1" dirty="0"/>
              <a:t> gmail.com </a:t>
            </a:r>
            <a:r>
              <a:rPr lang="en-US" b="1" dirty="0" err="1"/>
              <a:t>filetype:txt</a:t>
            </a:r>
            <a:endParaRPr lang="en-US" b="1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Search someone’s username and password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Google Hack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54117" y="2838147"/>
            <a:ext cx="721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filetype:sql</a:t>
            </a:r>
            <a:r>
              <a:rPr lang="en-US" b="1" dirty="0"/>
              <a:t> university</a:t>
            </a:r>
            <a:endParaRPr lang="en-US" b="1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492321" y="1651747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Search a database which may contain student </a:t>
            </a:r>
            <a:r>
              <a:rPr lang="en-US" b="1" dirty="0" err="1" smtClean="0">
                <a:solidFill>
                  <a:schemeClr val="tx1"/>
                </a:solidFill>
              </a:rPr>
              <a:t>informatoin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1558004" y="2059952"/>
            <a:ext cx="516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http://www.googleguide.com/print/adv_op_ref.pdf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763" y="1379871"/>
            <a:ext cx="146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Reference</a:t>
            </a:r>
            <a:endParaRPr lang="en-US" sz="2400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1558004" y="2649481"/>
            <a:ext cx="10024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https://www.ma-no.org/en/security/google-hacking-secrets-the-hidden-codes-of-google</a:t>
            </a:r>
          </a:p>
        </p:txBody>
      </p:sp>
    </p:spTree>
    <p:extLst>
      <p:ext uri="{BB962C8B-B14F-4D97-AF65-F5344CB8AC3E}">
        <p14:creationId xmlns:p14="http://schemas.microsoft.com/office/powerpoint/2010/main" val="752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296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Search a specific type of links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1260" y="2563576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filetype:pdf</a:t>
            </a:r>
            <a:r>
              <a:rPr lang="en-US" b="1" i="1" dirty="0"/>
              <a:t> java programming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4383" y="2004647"/>
            <a:ext cx="60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pdf </a:t>
            </a:r>
            <a:r>
              <a:rPr lang="en-US" b="1" dirty="0" smtClean="0"/>
              <a:t>files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240530" y="1638110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 Textbooks, Scientific Journal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apers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4383" y="3463755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</a:t>
            </a:r>
            <a:r>
              <a:rPr lang="en-US" b="1" dirty="0" err="1"/>
              <a:t>ppt</a:t>
            </a:r>
            <a:r>
              <a:rPr lang="en-US" b="1" dirty="0"/>
              <a:t> </a:t>
            </a:r>
            <a:r>
              <a:rPr lang="en-US" b="1" dirty="0" smtClean="0"/>
              <a:t>files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1260" y="4071066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filetype:ppt</a:t>
            </a:r>
            <a:r>
              <a:rPr lang="en-US" b="1" i="1" dirty="0"/>
              <a:t> java programming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7240529" y="3108383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 Course Lectures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296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Search a specific type of links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1260" y="2563576"/>
            <a:ext cx="42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java </a:t>
            </a:r>
            <a:r>
              <a:rPr lang="en-US" b="1" i="1" dirty="0" smtClean="0"/>
              <a:t>programming </a:t>
            </a:r>
            <a:r>
              <a:rPr lang="en-US" b="1" i="1" dirty="0" err="1" smtClean="0">
                <a:solidFill>
                  <a:srgbClr val="FF0000"/>
                </a:solidFill>
              </a:rPr>
              <a:t>filetype:pdf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4383" y="2004647"/>
            <a:ext cx="60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pdf </a:t>
            </a:r>
            <a:r>
              <a:rPr lang="en-US" b="1" dirty="0" smtClean="0"/>
              <a:t>files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240530" y="1638110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Magic words can be anywhere in the search bar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296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Search a specific type of links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0568" y="2460624"/>
            <a:ext cx="7210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Exercise</a:t>
            </a:r>
            <a:endParaRPr lang="en-US" b="1" i="1" u="sng" dirty="0"/>
          </a:p>
          <a:p>
            <a:r>
              <a:rPr lang="en-US" b="1" i="1" dirty="0"/>
              <a:t>	search doc files using key words </a:t>
            </a:r>
            <a:r>
              <a:rPr lang="en-US" b="1" i="1" dirty="0" smtClean="0"/>
              <a:t>“Java Assignment”</a:t>
            </a:r>
            <a:endParaRPr lang="en-US" i="1" dirty="0"/>
          </a:p>
        </p:txBody>
      </p:sp>
      <p:sp>
        <p:nvSpPr>
          <p:cNvPr id="18" name="Rectangular Callout 17"/>
          <p:cNvSpPr/>
          <p:nvPr/>
        </p:nvSpPr>
        <p:spPr>
          <a:xfrm>
            <a:off x="7240530" y="1824838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 Assignments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7081504" y="3596182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 keywords in a specific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67" y="1455506"/>
            <a:ext cx="33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Search </a:t>
            </a:r>
            <a:r>
              <a:rPr lang="en-US" b="1" u="sng" dirty="0" smtClean="0"/>
              <a:t>keys in </a:t>
            </a:r>
            <a:r>
              <a:rPr lang="en-US" b="1" u="sng" dirty="0"/>
              <a:t>a specific web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3528" y="4507893"/>
            <a:ext cx="721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Search “Lin Chen” at Valdosta.edu</a:t>
            </a:r>
            <a:endParaRPr lang="en-US" b="1" i="1" dirty="0"/>
          </a:p>
          <a:p>
            <a:r>
              <a:rPr lang="en-US" b="1" i="1" dirty="0"/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site:valdosta.edu</a:t>
            </a:r>
            <a:r>
              <a:rPr lang="en-US" b="1" i="1" dirty="0" smtClean="0"/>
              <a:t> </a:t>
            </a:r>
            <a:r>
              <a:rPr lang="en-US" b="1" i="1" dirty="0"/>
              <a:t>Lin Chen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3529" y="2210256"/>
            <a:ext cx="721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Search “Lin Chen” in Google</a:t>
            </a:r>
          </a:p>
          <a:p>
            <a:r>
              <a:rPr lang="en-US" b="1" i="1" dirty="0"/>
              <a:t>	</a:t>
            </a:r>
            <a:r>
              <a:rPr lang="en-US" b="1" i="1" dirty="0" smtClean="0"/>
              <a:t>Lin </a:t>
            </a:r>
            <a:r>
              <a:rPr lang="en-US" b="1" i="1" dirty="0"/>
              <a:t>Chen</a:t>
            </a:r>
            <a:endParaRPr lang="en-US" i="1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64033" y="3314430"/>
            <a:ext cx="3502068" cy="495373"/>
          </a:xfrm>
        </p:spPr>
        <p:txBody>
          <a:bodyPr>
            <a:normAutofit/>
          </a:bodyPr>
          <a:lstStyle/>
          <a:p>
            <a:r>
              <a:rPr lang="en-US" sz="1800" b="1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Compare with</a:t>
            </a:r>
            <a:endParaRPr lang="en-US" sz="1800" b="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0568" y="2460624"/>
            <a:ext cx="72100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Exercise</a:t>
            </a:r>
          </a:p>
          <a:p>
            <a:endParaRPr lang="en-US" b="1" i="1" u="sng" dirty="0"/>
          </a:p>
          <a:p>
            <a:r>
              <a:rPr lang="en-US" b="1" i="1" dirty="0"/>
              <a:t>	</a:t>
            </a:r>
            <a:r>
              <a:rPr lang="en-US" b="1" i="1" dirty="0" smtClean="0"/>
              <a:t>search “Java Programming” at reddit.com</a:t>
            </a:r>
          </a:p>
          <a:p>
            <a:endParaRPr lang="en-US" b="1" i="1" dirty="0"/>
          </a:p>
          <a:p>
            <a:r>
              <a:rPr lang="en-US" b="1" i="1" dirty="0" smtClean="0"/>
              <a:t>	search “Java Programming” at quora.com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28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Google is </a:t>
            </a:r>
            <a:r>
              <a:rPr lang="en-US" b="1" u="sng" dirty="0" smtClean="0">
                <a:solidFill>
                  <a:srgbClr val="FF0000"/>
                </a:solidFill>
              </a:rPr>
              <a:t>NOT case sensitive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2412" y="2501517"/>
            <a:ext cx="72100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Exercise</a:t>
            </a:r>
          </a:p>
          <a:p>
            <a:endParaRPr lang="en-US" b="1" i="1" dirty="0"/>
          </a:p>
          <a:p>
            <a:r>
              <a:rPr lang="en-US" b="1" i="1" dirty="0"/>
              <a:t>	search “</a:t>
            </a:r>
            <a:r>
              <a:rPr lang="en-US" b="1" i="1" dirty="0" smtClean="0"/>
              <a:t>java programming”</a:t>
            </a:r>
          </a:p>
          <a:p>
            <a:endParaRPr lang="en-US" b="1" i="1" dirty="0"/>
          </a:p>
          <a:p>
            <a:r>
              <a:rPr lang="en-US" b="1" i="1" dirty="0"/>
              <a:t>	search “</a:t>
            </a:r>
            <a:r>
              <a:rPr lang="en-US" b="1" i="1" dirty="0" smtClean="0"/>
              <a:t>JAVA Programming”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Logical Operators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27612" y="2110630"/>
            <a:ext cx="721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And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/>
              <a:t>	search “</a:t>
            </a:r>
            <a:r>
              <a:rPr lang="en-US" b="1" i="1" dirty="0" smtClean="0"/>
              <a:t>java programming”</a:t>
            </a:r>
          </a:p>
          <a:p>
            <a:endParaRPr lang="en-US" b="1" i="1" dirty="0"/>
          </a:p>
          <a:p>
            <a:r>
              <a:rPr lang="en-US" b="1" i="1" dirty="0"/>
              <a:t>	search </a:t>
            </a:r>
            <a:r>
              <a:rPr lang="en-US" b="1" i="1" dirty="0" smtClean="0"/>
              <a:t>“java and programming”</a:t>
            </a:r>
            <a:endParaRPr lang="en-US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7313417" y="1440467"/>
            <a:ext cx="3203797" cy="768742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Two searches return the same 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67" y="1455506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Logical Operators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27612" y="2110630"/>
            <a:ext cx="7210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Not</a:t>
            </a:r>
          </a:p>
          <a:p>
            <a:endParaRPr lang="en-US" b="1" i="1" dirty="0"/>
          </a:p>
          <a:p>
            <a:r>
              <a:rPr lang="en-US" b="1" i="1" dirty="0"/>
              <a:t>	search “sports</a:t>
            </a:r>
            <a:r>
              <a:rPr lang="en-US" b="1" i="1" dirty="0" smtClean="0"/>
              <a:t>”</a:t>
            </a:r>
          </a:p>
          <a:p>
            <a:endParaRPr lang="en-US" b="1" i="1" dirty="0"/>
          </a:p>
          <a:p>
            <a:r>
              <a:rPr lang="en-US" b="1" i="1" dirty="0"/>
              <a:t>	search “sport </a:t>
            </a:r>
            <a:r>
              <a:rPr lang="en-US" b="1" i="1" dirty="0" smtClean="0"/>
              <a:t>-</a:t>
            </a:r>
            <a:r>
              <a:rPr lang="en-US" b="1" i="1" dirty="0" err="1" smtClean="0"/>
              <a:t>nytimes</a:t>
            </a:r>
            <a:r>
              <a:rPr lang="en-US" b="1" i="1" dirty="0" smtClean="0"/>
              <a:t>”</a:t>
            </a:r>
            <a:endParaRPr lang="en-US" i="1" dirty="0"/>
          </a:p>
        </p:txBody>
      </p:sp>
      <p:sp>
        <p:nvSpPr>
          <p:cNvPr id="9" name="Rectangular Callout 8"/>
          <p:cNvSpPr/>
          <p:nvPr/>
        </p:nvSpPr>
        <p:spPr>
          <a:xfrm>
            <a:off x="6644182" y="2110630"/>
            <a:ext cx="3203797" cy="917766"/>
          </a:xfrm>
          <a:prstGeom prst="wedgeRectCallout">
            <a:avLst>
              <a:gd name="adj1" fmla="val -128072"/>
              <a:gd name="adj2" fmla="val 64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Add</a:t>
            </a:r>
            <a:r>
              <a:rPr lang="en-US" b="1" dirty="0" smtClean="0">
                <a:solidFill>
                  <a:srgbClr val="FF0000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recede </a:t>
            </a:r>
            <a:r>
              <a:rPr lang="en-US" b="1" dirty="0">
                <a:solidFill>
                  <a:schemeClr val="tx1"/>
                </a:solidFill>
              </a:rPr>
              <a:t>each term you do 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chemeClr val="tx1"/>
                </a:solidFill>
              </a:rPr>
              <a:t> want to appear in any result</a:t>
            </a:r>
          </a:p>
        </p:txBody>
      </p:sp>
    </p:spTree>
    <p:extLst>
      <p:ext uri="{BB962C8B-B14F-4D97-AF65-F5344CB8AC3E}">
        <p14:creationId xmlns:p14="http://schemas.microsoft.com/office/powerpoint/2010/main" val="27480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322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Brush Script MT</vt:lpstr>
      <vt:lpstr>Calibri</vt:lpstr>
      <vt:lpstr>Calibri Light</vt:lpstr>
      <vt:lpstr>Segoe UI Black</vt:lpstr>
      <vt:lpstr>Office Theme</vt:lpstr>
      <vt:lpstr>Google Search</vt:lpstr>
      <vt:lpstr>PowerPoint Presentation</vt:lpstr>
      <vt:lpstr>PowerPoint Presentation</vt:lpstr>
      <vt:lpstr>PowerPoint Presentation</vt:lpstr>
      <vt:lpstr>Compare with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161</cp:revision>
  <dcterms:created xsi:type="dcterms:W3CDTF">2016-06-01T04:26:32Z</dcterms:created>
  <dcterms:modified xsi:type="dcterms:W3CDTF">2020-01-14T21:10:56Z</dcterms:modified>
</cp:coreProperties>
</file>