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64" r:id="rId3"/>
    <p:sldId id="257" r:id="rId4"/>
    <p:sldId id="258" r:id="rId5"/>
    <p:sldId id="259" r:id="rId6"/>
    <p:sldId id="261" r:id="rId7"/>
    <p:sldId id="265" r:id="rId8"/>
    <p:sldId id="260"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mes Faber" initials="JF" lastIdx="1" clrIdx="0">
    <p:extLst>
      <p:ext uri="{19B8F6BF-5375-455C-9EA6-DF929625EA0E}">
        <p15:presenceInfo xmlns:p15="http://schemas.microsoft.com/office/powerpoint/2012/main" userId="d6091c67b24c24f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5" d="100"/>
          <a:sy n="55" d="100"/>
        </p:scale>
        <p:origin x="758"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9D8E7C-ED22-4B04-BD56-170120BD3803}" type="doc">
      <dgm:prSet loTypeId="urn:microsoft.com/office/officeart/2005/8/layout/vList2" loCatId="list" qsTypeId="urn:microsoft.com/office/officeart/2005/8/quickstyle/simple2" qsCatId="simple" csTypeId="urn:microsoft.com/office/officeart/2005/8/colors/accent0_3" csCatId="mainScheme" phldr="1"/>
      <dgm:spPr/>
      <dgm:t>
        <a:bodyPr/>
        <a:lstStyle/>
        <a:p>
          <a:endParaRPr lang="en-US"/>
        </a:p>
      </dgm:t>
    </dgm:pt>
    <dgm:pt modelId="{69EBE363-ECD6-4173-9681-FB1FAFCDD087}">
      <dgm:prSet/>
      <dgm:spPr/>
      <dgm:t>
        <a:bodyPr/>
        <a:lstStyle/>
        <a:p>
          <a:r>
            <a:rPr lang="en-US"/>
            <a:t>Find victims of wrecks and fires in areas inaccessible to firefighters</a:t>
          </a:r>
        </a:p>
      </dgm:t>
    </dgm:pt>
    <dgm:pt modelId="{EA5389C1-E2B6-4F4F-A337-ABA4A8CAABD7}" type="parTrans" cxnId="{40C4841F-36CE-4CF7-8AF3-54C9B7214ED9}">
      <dgm:prSet/>
      <dgm:spPr/>
      <dgm:t>
        <a:bodyPr/>
        <a:lstStyle/>
        <a:p>
          <a:endParaRPr lang="en-US"/>
        </a:p>
      </dgm:t>
    </dgm:pt>
    <dgm:pt modelId="{97603ED2-8A46-4D63-9FE8-355B7647FA81}" type="sibTrans" cxnId="{40C4841F-36CE-4CF7-8AF3-54C9B7214ED9}">
      <dgm:prSet/>
      <dgm:spPr/>
      <dgm:t>
        <a:bodyPr/>
        <a:lstStyle/>
        <a:p>
          <a:endParaRPr lang="en-US"/>
        </a:p>
      </dgm:t>
    </dgm:pt>
    <dgm:pt modelId="{91413C46-6FAD-4791-9949-8991B19DDC54}">
      <dgm:prSet/>
      <dgm:spPr/>
      <dgm:t>
        <a:bodyPr/>
        <a:lstStyle/>
        <a:p>
          <a:r>
            <a:rPr lang="en-US"/>
            <a:t>Locate missing persons</a:t>
          </a:r>
        </a:p>
      </dgm:t>
    </dgm:pt>
    <dgm:pt modelId="{B34CAD39-670D-49B1-9AA9-AA4367F3F2C0}" type="parTrans" cxnId="{6C507A25-9777-4BCA-A067-6071E72FC50D}">
      <dgm:prSet/>
      <dgm:spPr/>
      <dgm:t>
        <a:bodyPr/>
        <a:lstStyle/>
        <a:p>
          <a:endParaRPr lang="en-US"/>
        </a:p>
      </dgm:t>
    </dgm:pt>
    <dgm:pt modelId="{56056F02-290E-4C07-B198-5CDDFBE2A31D}" type="sibTrans" cxnId="{6C507A25-9777-4BCA-A067-6071E72FC50D}">
      <dgm:prSet/>
      <dgm:spPr/>
      <dgm:t>
        <a:bodyPr/>
        <a:lstStyle/>
        <a:p>
          <a:endParaRPr lang="en-US"/>
        </a:p>
      </dgm:t>
    </dgm:pt>
    <dgm:pt modelId="{4F1EA42E-C782-4674-8C8D-2E472B05532F}" type="pres">
      <dgm:prSet presAssocID="{DF9D8E7C-ED22-4B04-BD56-170120BD3803}" presName="linear" presStyleCnt="0">
        <dgm:presLayoutVars>
          <dgm:animLvl val="lvl"/>
          <dgm:resizeHandles val="exact"/>
        </dgm:presLayoutVars>
      </dgm:prSet>
      <dgm:spPr/>
    </dgm:pt>
    <dgm:pt modelId="{B239C5EA-1211-46C1-A179-B8C1694E1B1F}" type="pres">
      <dgm:prSet presAssocID="{69EBE363-ECD6-4173-9681-FB1FAFCDD087}" presName="parentText" presStyleLbl="node1" presStyleIdx="0" presStyleCnt="2">
        <dgm:presLayoutVars>
          <dgm:chMax val="0"/>
          <dgm:bulletEnabled val="1"/>
        </dgm:presLayoutVars>
      </dgm:prSet>
      <dgm:spPr/>
    </dgm:pt>
    <dgm:pt modelId="{FFB55911-8459-4579-AB41-AA3FE9892C41}" type="pres">
      <dgm:prSet presAssocID="{97603ED2-8A46-4D63-9FE8-355B7647FA81}" presName="spacer" presStyleCnt="0"/>
      <dgm:spPr/>
    </dgm:pt>
    <dgm:pt modelId="{AD0CBD50-C565-4E29-845B-EF978C5EF8B2}" type="pres">
      <dgm:prSet presAssocID="{91413C46-6FAD-4791-9949-8991B19DDC54}" presName="parentText" presStyleLbl="node1" presStyleIdx="1" presStyleCnt="2">
        <dgm:presLayoutVars>
          <dgm:chMax val="0"/>
          <dgm:bulletEnabled val="1"/>
        </dgm:presLayoutVars>
      </dgm:prSet>
      <dgm:spPr/>
    </dgm:pt>
  </dgm:ptLst>
  <dgm:cxnLst>
    <dgm:cxn modelId="{40C4841F-36CE-4CF7-8AF3-54C9B7214ED9}" srcId="{DF9D8E7C-ED22-4B04-BD56-170120BD3803}" destId="{69EBE363-ECD6-4173-9681-FB1FAFCDD087}" srcOrd="0" destOrd="0" parTransId="{EA5389C1-E2B6-4F4F-A337-ABA4A8CAABD7}" sibTransId="{97603ED2-8A46-4D63-9FE8-355B7647FA81}"/>
    <dgm:cxn modelId="{6C507A25-9777-4BCA-A067-6071E72FC50D}" srcId="{DF9D8E7C-ED22-4B04-BD56-170120BD3803}" destId="{91413C46-6FAD-4791-9949-8991B19DDC54}" srcOrd="1" destOrd="0" parTransId="{B34CAD39-670D-49B1-9AA9-AA4367F3F2C0}" sibTransId="{56056F02-290E-4C07-B198-5CDDFBE2A31D}"/>
    <dgm:cxn modelId="{5C416A30-BFB2-4395-A328-A0988BDB025D}" type="presOf" srcId="{91413C46-6FAD-4791-9949-8991B19DDC54}" destId="{AD0CBD50-C565-4E29-845B-EF978C5EF8B2}" srcOrd="0" destOrd="0" presId="urn:microsoft.com/office/officeart/2005/8/layout/vList2"/>
    <dgm:cxn modelId="{05E2D86B-0068-4326-9EE8-21680FB0AF88}" type="presOf" srcId="{DF9D8E7C-ED22-4B04-BD56-170120BD3803}" destId="{4F1EA42E-C782-4674-8C8D-2E472B05532F}" srcOrd="0" destOrd="0" presId="urn:microsoft.com/office/officeart/2005/8/layout/vList2"/>
    <dgm:cxn modelId="{0BA3E18F-A7BF-487E-AF52-705B050C6972}" type="presOf" srcId="{69EBE363-ECD6-4173-9681-FB1FAFCDD087}" destId="{B239C5EA-1211-46C1-A179-B8C1694E1B1F}" srcOrd="0" destOrd="0" presId="urn:microsoft.com/office/officeart/2005/8/layout/vList2"/>
    <dgm:cxn modelId="{7AD3045B-9CC1-4821-87CC-CD709AFBA7CB}" type="presParOf" srcId="{4F1EA42E-C782-4674-8C8D-2E472B05532F}" destId="{B239C5EA-1211-46C1-A179-B8C1694E1B1F}" srcOrd="0" destOrd="0" presId="urn:microsoft.com/office/officeart/2005/8/layout/vList2"/>
    <dgm:cxn modelId="{8A5EB004-A3A9-43C0-A90B-CD91D7A509D7}" type="presParOf" srcId="{4F1EA42E-C782-4674-8C8D-2E472B05532F}" destId="{FFB55911-8459-4579-AB41-AA3FE9892C41}" srcOrd="1" destOrd="0" presId="urn:microsoft.com/office/officeart/2005/8/layout/vList2"/>
    <dgm:cxn modelId="{847F0484-EFC9-44F9-A2C5-B6A6B6588BE9}" type="presParOf" srcId="{4F1EA42E-C782-4674-8C8D-2E472B05532F}" destId="{AD0CBD50-C565-4E29-845B-EF978C5EF8B2}" srcOrd="2"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B1170FE-4455-4FD9-BC0D-97DED8C6AC4B}" type="doc">
      <dgm:prSet loTypeId="urn:microsoft.com/office/officeart/2005/8/layout/vProcess5" loCatId="process" qsTypeId="urn:microsoft.com/office/officeart/2005/8/quickstyle/simple1" qsCatId="simple" csTypeId="urn:microsoft.com/office/officeart/2005/8/colors/colorful1" csCatId="colorful"/>
      <dgm:spPr/>
      <dgm:t>
        <a:bodyPr/>
        <a:lstStyle/>
        <a:p>
          <a:endParaRPr lang="en-US"/>
        </a:p>
      </dgm:t>
    </dgm:pt>
    <dgm:pt modelId="{1D3BE858-94EF-4AC3-B44D-C8FB67356D36}">
      <dgm:prSet/>
      <dgm:spPr/>
      <dgm:t>
        <a:bodyPr/>
        <a:lstStyle/>
        <a:p>
          <a:r>
            <a:rPr lang="en-US"/>
            <a:t>Personnel Cost: $182, 000</a:t>
          </a:r>
        </a:p>
      </dgm:t>
    </dgm:pt>
    <dgm:pt modelId="{6D65AB20-097D-4844-A94E-C2BBF9C15946}" type="parTrans" cxnId="{BFBE599F-1706-4C5A-BF2A-AE7FDA6AD521}">
      <dgm:prSet/>
      <dgm:spPr/>
      <dgm:t>
        <a:bodyPr/>
        <a:lstStyle/>
        <a:p>
          <a:endParaRPr lang="en-US"/>
        </a:p>
      </dgm:t>
    </dgm:pt>
    <dgm:pt modelId="{D050421D-71CC-49C9-B6B7-39A6DAD536E9}" type="sibTrans" cxnId="{BFBE599F-1706-4C5A-BF2A-AE7FDA6AD521}">
      <dgm:prSet/>
      <dgm:spPr/>
      <dgm:t>
        <a:bodyPr/>
        <a:lstStyle/>
        <a:p>
          <a:endParaRPr lang="en-US"/>
        </a:p>
      </dgm:t>
    </dgm:pt>
    <dgm:pt modelId="{C7D4E63B-009B-4D58-A362-B4DB1140E0BC}">
      <dgm:prSet/>
      <dgm:spPr/>
      <dgm:t>
        <a:bodyPr/>
        <a:lstStyle/>
        <a:p>
          <a:r>
            <a:rPr lang="en-US"/>
            <a:t>Hardware: $1,300</a:t>
          </a:r>
        </a:p>
      </dgm:t>
    </dgm:pt>
    <dgm:pt modelId="{DE2AE453-CC1B-4FB5-9AF4-DF2A5B2BF0A6}" type="parTrans" cxnId="{758DEA83-E4F3-4330-BC8E-87DD8AD5F55B}">
      <dgm:prSet/>
      <dgm:spPr/>
      <dgm:t>
        <a:bodyPr/>
        <a:lstStyle/>
        <a:p>
          <a:endParaRPr lang="en-US"/>
        </a:p>
      </dgm:t>
    </dgm:pt>
    <dgm:pt modelId="{135AED72-5452-4A82-909B-07E9687D57A2}" type="sibTrans" cxnId="{758DEA83-E4F3-4330-BC8E-87DD8AD5F55B}">
      <dgm:prSet/>
      <dgm:spPr/>
      <dgm:t>
        <a:bodyPr/>
        <a:lstStyle/>
        <a:p>
          <a:endParaRPr lang="en-US"/>
        </a:p>
      </dgm:t>
    </dgm:pt>
    <dgm:pt modelId="{4CD0F352-5716-4BBD-8FFD-1B86DFEA14A1}">
      <dgm:prSet/>
      <dgm:spPr/>
      <dgm:t>
        <a:bodyPr/>
        <a:lstStyle/>
        <a:p>
          <a:r>
            <a:rPr lang="en-US"/>
            <a:t>Misc: $50,000</a:t>
          </a:r>
        </a:p>
      </dgm:t>
    </dgm:pt>
    <dgm:pt modelId="{A18BC2D4-C2B9-4002-A0F6-62A2AFADF84D}" type="parTrans" cxnId="{2AB17786-5AC4-4B80-B6E1-1B04A57B1373}">
      <dgm:prSet/>
      <dgm:spPr/>
      <dgm:t>
        <a:bodyPr/>
        <a:lstStyle/>
        <a:p>
          <a:endParaRPr lang="en-US"/>
        </a:p>
      </dgm:t>
    </dgm:pt>
    <dgm:pt modelId="{E414EEAF-EC93-4A2F-A4A6-C7170F4ADA23}" type="sibTrans" cxnId="{2AB17786-5AC4-4B80-B6E1-1B04A57B1373}">
      <dgm:prSet/>
      <dgm:spPr/>
      <dgm:t>
        <a:bodyPr/>
        <a:lstStyle/>
        <a:p>
          <a:endParaRPr lang="en-US"/>
        </a:p>
      </dgm:t>
    </dgm:pt>
    <dgm:pt modelId="{8134C0A1-CA1C-4D00-9E37-EB2E6AA51FC7}">
      <dgm:prSet/>
      <dgm:spPr/>
      <dgm:t>
        <a:bodyPr/>
        <a:lstStyle/>
        <a:p>
          <a:r>
            <a:rPr lang="en-US"/>
            <a:t>Total: $233,300</a:t>
          </a:r>
        </a:p>
      </dgm:t>
    </dgm:pt>
    <dgm:pt modelId="{67967E31-0165-4ACC-A164-52BDE644ECF5}" type="parTrans" cxnId="{001081AC-4EA4-448E-96A3-F69C3EC5CC62}">
      <dgm:prSet/>
      <dgm:spPr/>
      <dgm:t>
        <a:bodyPr/>
        <a:lstStyle/>
        <a:p>
          <a:endParaRPr lang="en-US"/>
        </a:p>
      </dgm:t>
    </dgm:pt>
    <dgm:pt modelId="{EAD50675-16E2-4993-9970-3C2A3D4F6AF5}" type="sibTrans" cxnId="{001081AC-4EA4-448E-96A3-F69C3EC5CC62}">
      <dgm:prSet/>
      <dgm:spPr/>
      <dgm:t>
        <a:bodyPr/>
        <a:lstStyle/>
        <a:p>
          <a:endParaRPr lang="en-US"/>
        </a:p>
      </dgm:t>
    </dgm:pt>
    <dgm:pt modelId="{A80735A0-B39D-4C03-A860-DB37BB382C1F}" type="pres">
      <dgm:prSet presAssocID="{9B1170FE-4455-4FD9-BC0D-97DED8C6AC4B}" presName="outerComposite" presStyleCnt="0">
        <dgm:presLayoutVars>
          <dgm:chMax val="5"/>
          <dgm:dir/>
          <dgm:resizeHandles val="exact"/>
        </dgm:presLayoutVars>
      </dgm:prSet>
      <dgm:spPr/>
    </dgm:pt>
    <dgm:pt modelId="{F47ADCFE-A2FA-4887-8812-848EFBCA2D0E}" type="pres">
      <dgm:prSet presAssocID="{9B1170FE-4455-4FD9-BC0D-97DED8C6AC4B}" presName="dummyMaxCanvas" presStyleCnt="0">
        <dgm:presLayoutVars/>
      </dgm:prSet>
      <dgm:spPr/>
    </dgm:pt>
    <dgm:pt modelId="{BC4242BE-D7C2-4B4F-98A6-C13A1A1294D4}" type="pres">
      <dgm:prSet presAssocID="{9B1170FE-4455-4FD9-BC0D-97DED8C6AC4B}" presName="FourNodes_1" presStyleLbl="node1" presStyleIdx="0" presStyleCnt="4">
        <dgm:presLayoutVars>
          <dgm:bulletEnabled val="1"/>
        </dgm:presLayoutVars>
      </dgm:prSet>
      <dgm:spPr/>
    </dgm:pt>
    <dgm:pt modelId="{507199CE-A6BC-425C-B857-6D2DEB77908B}" type="pres">
      <dgm:prSet presAssocID="{9B1170FE-4455-4FD9-BC0D-97DED8C6AC4B}" presName="FourNodes_2" presStyleLbl="node1" presStyleIdx="1" presStyleCnt="4">
        <dgm:presLayoutVars>
          <dgm:bulletEnabled val="1"/>
        </dgm:presLayoutVars>
      </dgm:prSet>
      <dgm:spPr/>
    </dgm:pt>
    <dgm:pt modelId="{529D1FF5-B165-4694-870C-5F9BCBC82E68}" type="pres">
      <dgm:prSet presAssocID="{9B1170FE-4455-4FD9-BC0D-97DED8C6AC4B}" presName="FourNodes_3" presStyleLbl="node1" presStyleIdx="2" presStyleCnt="4">
        <dgm:presLayoutVars>
          <dgm:bulletEnabled val="1"/>
        </dgm:presLayoutVars>
      </dgm:prSet>
      <dgm:spPr/>
    </dgm:pt>
    <dgm:pt modelId="{1CBF72F4-066A-446C-90B3-8896AAF4FEFD}" type="pres">
      <dgm:prSet presAssocID="{9B1170FE-4455-4FD9-BC0D-97DED8C6AC4B}" presName="FourNodes_4" presStyleLbl="node1" presStyleIdx="3" presStyleCnt="4">
        <dgm:presLayoutVars>
          <dgm:bulletEnabled val="1"/>
        </dgm:presLayoutVars>
      </dgm:prSet>
      <dgm:spPr/>
    </dgm:pt>
    <dgm:pt modelId="{0B89BBA4-55BA-4C6A-89B1-23695F1E4316}" type="pres">
      <dgm:prSet presAssocID="{9B1170FE-4455-4FD9-BC0D-97DED8C6AC4B}" presName="FourConn_1-2" presStyleLbl="fgAccFollowNode1" presStyleIdx="0" presStyleCnt="3">
        <dgm:presLayoutVars>
          <dgm:bulletEnabled val="1"/>
        </dgm:presLayoutVars>
      </dgm:prSet>
      <dgm:spPr/>
    </dgm:pt>
    <dgm:pt modelId="{405A753B-C991-41B5-A69F-5133EDF57226}" type="pres">
      <dgm:prSet presAssocID="{9B1170FE-4455-4FD9-BC0D-97DED8C6AC4B}" presName="FourConn_2-3" presStyleLbl="fgAccFollowNode1" presStyleIdx="1" presStyleCnt="3">
        <dgm:presLayoutVars>
          <dgm:bulletEnabled val="1"/>
        </dgm:presLayoutVars>
      </dgm:prSet>
      <dgm:spPr/>
    </dgm:pt>
    <dgm:pt modelId="{63658B7C-E028-431E-AF94-51498C3C809E}" type="pres">
      <dgm:prSet presAssocID="{9B1170FE-4455-4FD9-BC0D-97DED8C6AC4B}" presName="FourConn_3-4" presStyleLbl="fgAccFollowNode1" presStyleIdx="2" presStyleCnt="3">
        <dgm:presLayoutVars>
          <dgm:bulletEnabled val="1"/>
        </dgm:presLayoutVars>
      </dgm:prSet>
      <dgm:spPr/>
    </dgm:pt>
    <dgm:pt modelId="{34886D1A-1F1B-42D8-8EC3-3B9CEF69A082}" type="pres">
      <dgm:prSet presAssocID="{9B1170FE-4455-4FD9-BC0D-97DED8C6AC4B}" presName="FourNodes_1_text" presStyleLbl="node1" presStyleIdx="3" presStyleCnt="4">
        <dgm:presLayoutVars>
          <dgm:bulletEnabled val="1"/>
        </dgm:presLayoutVars>
      </dgm:prSet>
      <dgm:spPr/>
    </dgm:pt>
    <dgm:pt modelId="{4EFCBE62-72D4-40A1-933C-773BA210FB19}" type="pres">
      <dgm:prSet presAssocID="{9B1170FE-4455-4FD9-BC0D-97DED8C6AC4B}" presName="FourNodes_2_text" presStyleLbl="node1" presStyleIdx="3" presStyleCnt="4">
        <dgm:presLayoutVars>
          <dgm:bulletEnabled val="1"/>
        </dgm:presLayoutVars>
      </dgm:prSet>
      <dgm:spPr/>
    </dgm:pt>
    <dgm:pt modelId="{75785F5D-B045-45A0-94C2-4E6373375888}" type="pres">
      <dgm:prSet presAssocID="{9B1170FE-4455-4FD9-BC0D-97DED8C6AC4B}" presName="FourNodes_3_text" presStyleLbl="node1" presStyleIdx="3" presStyleCnt="4">
        <dgm:presLayoutVars>
          <dgm:bulletEnabled val="1"/>
        </dgm:presLayoutVars>
      </dgm:prSet>
      <dgm:spPr/>
    </dgm:pt>
    <dgm:pt modelId="{9AA02E5A-F573-4D18-A09F-B12C558A1445}" type="pres">
      <dgm:prSet presAssocID="{9B1170FE-4455-4FD9-BC0D-97DED8C6AC4B}" presName="FourNodes_4_text" presStyleLbl="node1" presStyleIdx="3" presStyleCnt="4">
        <dgm:presLayoutVars>
          <dgm:bulletEnabled val="1"/>
        </dgm:presLayoutVars>
      </dgm:prSet>
      <dgm:spPr/>
    </dgm:pt>
  </dgm:ptLst>
  <dgm:cxnLst>
    <dgm:cxn modelId="{77FF3146-53AC-4CFE-B1CC-66802D114839}" type="presOf" srcId="{8134C0A1-CA1C-4D00-9E37-EB2E6AA51FC7}" destId="{9AA02E5A-F573-4D18-A09F-B12C558A1445}" srcOrd="1" destOrd="0" presId="urn:microsoft.com/office/officeart/2005/8/layout/vProcess5"/>
    <dgm:cxn modelId="{758DEA83-E4F3-4330-BC8E-87DD8AD5F55B}" srcId="{9B1170FE-4455-4FD9-BC0D-97DED8C6AC4B}" destId="{C7D4E63B-009B-4D58-A362-B4DB1140E0BC}" srcOrd="1" destOrd="0" parTransId="{DE2AE453-CC1B-4FB5-9AF4-DF2A5B2BF0A6}" sibTransId="{135AED72-5452-4A82-909B-07E9687D57A2}"/>
    <dgm:cxn modelId="{BB1D0985-BBD3-4E1E-962F-27B520FA0907}" type="presOf" srcId="{E414EEAF-EC93-4A2F-A4A6-C7170F4ADA23}" destId="{63658B7C-E028-431E-AF94-51498C3C809E}" srcOrd="0" destOrd="0" presId="urn:microsoft.com/office/officeart/2005/8/layout/vProcess5"/>
    <dgm:cxn modelId="{2AB17786-5AC4-4B80-B6E1-1B04A57B1373}" srcId="{9B1170FE-4455-4FD9-BC0D-97DED8C6AC4B}" destId="{4CD0F352-5716-4BBD-8FFD-1B86DFEA14A1}" srcOrd="2" destOrd="0" parTransId="{A18BC2D4-C2B9-4002-A0F6-62A2AFADF84D}" sibTransId="{E414EEAF-EC93-4A2F-A4A6-C7170F4ADA23}"/>
    <dgm:cxn modelId="{BFBE599F-1706-4C5A-BF2A-AE7FDA6AD521}" srcId="{9B1170FE-4455-4FD9-BC0D-97DED8C6AC4B}" destId="{1D3BE858-94EF-4AC3-B44D-C8FB67356D36}" srcOrd="0" destOrd="0" parTransId="{6D65AB20-097D-4844-A94E-C2BBF9C15946}" sibTransId="{D050421D-71CC-49C9-B6B7-39A6DAD536E9}"/>
    <dgm:cxn modelId="{001081AC-4EA4-448E-96A3-F69C3EC5CC62}" srcId="{9B1170FE-4455-4FD9-BC0D-97DED8C6AC4B}" destId="{8134C0A1-CA1C-4D00-9E37-EB2E6AA51FC7}" srcOrd="3" destOrd="0" parTransId="{67967E31-0165-4ACC-A164-52BDE644ECF5}" sibTransId="{EAD50675-16E2-4993-9970-3C2A3D4F6AF5}"/>
    <dgm:cxn modelId="{3D83C7B3-316B-491A-9596-303F251A9CE4}" type="presOf" srcId="{C7D4E63B-009B-4D58-A362-B4DB1140E0BC}" destId="{4EFCBE62-72D4-40A1-933C-773BA210FB19}" srcOrd="1" destOrd="0" presId="urn:microsoft.com/office/officeart/2005/8/layout/vProcess5"/>
    <dgm:cxn modelId="{5D7087B7-92A2-4179-9C9E-2F20174733E6}" type="presOf" srcId="{1D3BE858-94EF-4AC3-B44D-C8FB67356D36}" destId="{34886D1A-1F1B-42D8-8EC3-3B9CEF69A082}" srcOrd="1" destOrd="0" presId="urn:microsoft.com/office/officeart/2005/8/layout/vProcess5"/>
    <dgm:cxn modelId="{7971CEB8-AEF2-4FF1-B206-3AAFBF358593}" type="presOf" srcId="{135AED72-5452-4A82-909B-07E9687D57A2}" destId="{405A753B-C991-41B5-A69F-5133EDF57226}" srcOrd="0" destOrd="0" presId="urn:microsoft.com/office/officeart/2005/8/layout/vProcess5"/>
    <dgm:cxn modelId="{D4143BBA-42E0-4C57-BC23-F72ED5CE1323}" type="presOf" srcId="{4CD0F352-5716-4BBD-8FFD-1B86DFEA14A1}" destId="{529D1FF5-B165-4694-870C-5F9BCBC82E68}" srcOrd="0" destOrd="0" presId="urn:microsoft.com/office/officeart/2005/8/layout/vProcess5"/>
    <dgm:cxn modelId="{9FAFF8C0-A055-469D-8687-99815C94B432}" type="presOf" srcId="{C7D4E63B-009B-4D58-A362-B4DB1140E0BC}" destId="{507199CE-A6BC-425C-B857-6D2DEB77908B}" srcOrd="0" destOrd="0" presId="urn:microsoft.com/office/officeart/2005/8/layout/vProcess5"/>
    <dgm:cxn modelId="{6DE223C2-0545-4D4B-8380-12E28891074B}" type="presOf" srcId="{1D3BE858-94EF-4AC3-B44D-C8FB67356D36}" destId="{BC4242BE-D7C2-4B4F-98A6-C13A1A1294D4}" srcOrd="0" destOrd="0" presId="urn:microsoft.com/office/officeart/2005/8/layout/vProcess5"/>
    <dgm:cxn modelId="{BD705DCB-FBEB-492A-89DD-4277774D9CAF}" type="presOf" srcId="{D050421D-71CC-49C9-B6B7-39A6DAD536E9}" destId="{0B89BBA4-55BA-4C6A-89B1-23695F1E4316}" srcOrd="0" destOrd="0" presId="urn:microsoft.com/office/officeart/2005/8/layout/vProcess5"/>
    <dgm:cxn modelId="{DA6CA2D2-EB7D-41D3-A4D8-F22C9B94C9F6}" type="presOf" srcId="{9B1170FE-4455-4FD9-BC0D-97DED8C6AC4B}" destId="{A80735A0-B39D-4C03-A860-DB37BB382C1F}" srcOrd="0" destOrd="0" presId="urn:microsoft.com/office/officeart/2005/8/layout/vProcess5"/>
    <dgm:cxn modelId="{C68D23D8-384B-42C3-BC3E-F2B22D18297D}" type="presOf" srcId="{4CD0F352-5716-4BBD-8FFD-1B86DFEA14A1}" destId="{75785F5D-B045-45A0-94C2-4E6373375888}" srcOrd="1" destOrd="0" presId="urn:microsoft.com/office/officeart/2005/8/layout/vProcess5"/>
    <dgm:cxn modelId="{0EAE0FE6-8E03-4038-A1B0-E17C38517CD8}" type="presOf" srcId="{8134C0A1-CA1C-4D00-9E37-EB2E6AA51FC7}" destId="{1CBF72F4-066A-446C-90B3-8896AAF4FEFD}" srcOrd="0" destOrd="0" presId="urn:microsoft.com/office/officeart/2005/8/layout/vProcess5"/>
    <dgm:cxn modelId="{13AB55D5-5A1D-46FD-A35A-BD65665AEAF4}" type="presParOf" srcId="{A80735A0-B39D-4C03-A860-DB37BB382C1F}" destId="{F47ADCFE-A2FA-4887-8812-848EFBCA2D0E}" srcOrd="0" destOrd="0" presId="urn:microsoft.com/office/officeart/2005/8/layout/vProcess5"/>
    <dgm:cxn modelId="{8C92E888-3288-4AC2-B55D-4187A12148F5}" type="presParOf" srcId="{A80735A0-B39D-4C03-A860-DB37BB382C1F}" destId="{BC4242BE-D7C2-4B4F-98A6-C13A1A1294D4}" srcOrd="1" destOrd="0" presId="urn:microsoft.com/office/officeart/2005/8/layout/vProcess5"/>
    <dgm:cxn modelId="{4700A0CB-752F-4C63-BBB2-83F81F23A10C}" type="presParOf" srcId="{A80735A0-B39D-4C03-A860-DB37BB382C1F}" destId="{507199CE-A6BC-425C-B857-6D2DEB77908B}" srcOrd="2" destOrd="0" presId="urn:microsoft.com/office/officeart/2005/8/layout/vProcess5"/>
    <dgm:cxn modelId="{9B787AFA-3050-4380-A3DA-429E30F7EF8F}" type="presParOf" srcId="{A80735A0-B39D-4C03-A860-DB37BB382C1F}" destId="{529D1FF5-B165-4694-870C-5F9BCBC82E68}" srcOrd="3" destOrd="0" presId="urn:microsoft.com/office/officeart/2005/8/layout/vProcess5"/>
    <dgm:cxn modelId="{F9847BCA-25CC-4FB1-8346-696112D2BD41}" type="presParOf" srcId="{A80735A0-B39D-4C03-A860-DB37BB382C1F}" destId="{1CBF72F4-066A-446C-90B3-8896AAF4FEFD}" srcOrd="4" destOrd="0" presId="urn:microsoft.com/office/officeart/2005/8/layout/vProcess5"/>
    <dgm:cxn modelId="{ED06499F-B4CD-4243-9C9B-B4BDDF0366B8}" type="presParOf" srcId="{A80735A0-B39D-4C03-A860-DB37BB382C1F}" destId="{0B89BBA4-55BA-4C6A-89B1-23695F1E4316}" srcOrd="5" destOrd="0" presId="urn:microsoft.com/office/officeart/2005/8/layout/vProcess5"/>
    <dgm:cxn modelId="{12A51D5D-B268-4F5E-A4D0-34532C8E00C6}" type="presParOf" srcId="{A80735A0-B39D-4C03-A860-DB37BB382C1F}" destId="{405A753B-C991-41B5-A69F-5133EDF57226}" srcOrd="6" destOrd="0" presId="urn:microsoft.com/office/officeart/2005/8/layout/vProcess5"/>
    <dgm:cxn modelId="{972F857F-6FCA-49B0-957D-EFE07C31AA19}" type="presParOf" srcId="{A80735A0-B39D-4C03-A860-DB37BB382C1F}" destId="{63658B7C-E028-431E-AF94-51498C3C809E}" srcOrd="7" destOrd="0" presId="urn:microsoft.com/office/officeart/2005/8/layout/vProcess5"/>
    <dgm:cxn modelId="{395D6601-3741-488F-8682-927E6180FC69}" type="presParOf" srcId="{A80735A0-B39D-4C03-A860-DB37BB382C1F}" destId="{34886D1A-1F1B-42D8-8EC3-3B9CEF69A082}" srcOrd="8" destOrd="0" presId="urn:microsoft.com/office/officeart/2005/8/layout/vProcess5"/>
    <dgm:cxn modelId="{27CC43E2-2CE6-4F76-B85D-2499B9816865}" type="presParOf" srcId="{A80735A0-B39D-4C03-A860-DB37BB382C1F}" destId="{4EFCBE62-72D4-40A1-933C-773BA210FB19}" srcOrd="9" destOrd="0" presId="urn:microsoft.com/office/officeart/2005/8/layout/vProcess5"/>
    <dgm:cxn modelId="{1A39CAC7-E1C7-4E04-9732-C9A0B156C862}" type="presParOf" srcId="{A80735A0-B39D-4C03-A860-DB37BB382C1F}" destId="{75785F5D-B045-45A0-94C2-4E6373375888}" srcOrd="10" destOrd="0" presId="urn:microsoft.com/office/officeart/2005/8/layout/vProcess5"/>
    <dgm:cxn modelId="{0DC75C7F-0132-4A70-9107-0DCC0EAF9FCA}" type="presParOf" srcId="{A80735A0-B39D-4C03-A860-DB37BB382C1F}" destId="{9AA02E5A-F573-4D18-A09F-B12C558A1445}"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F55D9D3-F98B-40EB-8F29-A5D83152543D}"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80D38902-482D-48D3-B99F-6665566C4495}">
      <dgm:prSet/>
      <dgm:spPr/>
      <dgm:t>
        <a:bodyPr/>
        <a:lstStyle/>
        <a:p>
          <a:r>
            <a:rPr lang="en-US"/>
            <a:t>Product Owner: Joshua Stalvey</a:t>
          </a:r>
        </a:p>
      </dgm:t>
    </dgm:pt>
    <dgm:pt modelId="{1FEA666D-9ECE-47A8-82CB-06388272C872}" type="parTrans" cxnId="{8F752BDC-0259-4052-A6DF-6416D6C96EF7}">
      <dgm:prSet/>
      <dgm:spPr/>
      <dgm:t>
        <a:bodyPr/>
        <a:lstStyle/>
        <a:p>
          <a:endParaRPr lang="en-US"/>
        </a:p>
      </dgm:t>
    </dgm:pt>
    <dgm:pt modelId="{4B01D78A-6F46-4304-95F5-4F6432B6004C}" type="sibTrans" cxnId="{8F752BDC-0259-4052-A6DF-6416D6C96EF7}">
      <dgm:prSet/>
      <dgm:spPr/>
      <dgm:t>
        <a:bodyPr/>
        <a:lstStyle/>
        <a:p>
          <a:endParaRPr lang="en-US"/>
        </a:p>
      </dgm:t>
    </dgm:pt>
    <dgm:pt modelId="{CC539C9A-A54E-42FB-9770-FC0F69913E8B}">
      <dgm:prSet/>
      <dgm:spPr/>
      <dgm:t>
        <a:bodyPr/>
        <a:lstStyle/>
        <a:p>
          <a:r>
            <a:rPr lang="en-US"/>
            <a:t>Scrum Master: Matthew Hale</a:t>
          </a:r>
        </a:p>
      </dgm:t>
    </dgm:pt>
    <dgm:pt modelId="{36AE9D67-04B0-4447-82A1-7724EA593359}" type="parTrans" cxnId="{54A89BDE-8D1C-476A-A923-4ACCEFDFECA2}">
      <dgm:prSet/>
      <dgm:spPr/>
      <dgm:t>
        <a:bodyPr/>
        <a:lstStyle/>
        <a:p>
          <a:endParaRPr lang="en-US"/>
        </a:p>
      </dgm:t>
    </dgm:pt>
    <dgm:pt modelId="{A93805CB-0CD0-4DD3-84EC-DD2910E5F66B}" type="sibTrans" cxnId="{54A89BDE-8D1C-476A-A923-4ACCEFDFECA2}">
      <dgm:prSet/>
      <dgm:spPr/>
      <dgm:t>
        <a:bodyPr/>
        <a:lstStyle/>
        <a:p>
          <a:endParaRPr lang="en-US"/>
        </a:p>
      </dgm:t>
    </dgm:pt>
    <dgm:pt modelId="{70DD3D49-6AB3-49D4-BC6A-84005CB6CEBA}">
      <dgm:prSet/>
      <dgm:spPr/>
      <dgm:t>
        <a:bodyPr/>
        <a:lstStyle/>
        <a:p>
          <a:r>
            <a:rPr lang="en-US"/>
            <a:t>Developers: James Faber, Ernest Jackson, Jordan Shellhorse, Tyler Vance, Tianna Vazquez</a:t>
          </a:r>
        </a:p>
      </dgm:t>
    </dgm:pt>
    <dgm:pt modelId="{9F6EB83E-E160-4716-BC10-1EA7C9E5840D}" type="parTrans" cxnId="{2BA8AA21-51BB-4067-B969-6320B7F5FD76}">
      <dgm:prSet/>
      <dgm:spPr/>
      <dgm:t>
        <a:bodyPr/>
        <a:lstStyle/>
        <a:p>
          <a:endParaRPr lang="en-US"/>
        </a:p>
      </dgm:t>
    </dgm:pt>
    <dgm:pt modelId="{815CE628-13DA-47C5-9371-6C867690BC62}" type="sibTrans" cxnId="{2BA8AA21-51BB-4067-B969-6320B7F5FD76}">
      <dgm:prSet/>
      <dgm:spPr/>
      <dgm:t>
        <a:bodyPr/>
        <a:lstStyle/>
        <a:p>
          <a:endParaRPr lang="en-US"/>
        </a:p>
      </dgm:t>
    </dgm:pt>
    <dgm:pt modelId="{8F99D283-3BDB-4710-B018-0C7B2DB9F3C5}" type="pres">
      <dgm:prSet presAssocID="{BF55D9D3-F98B-40EB-8F29-A5D83152543D}" presName="linear" presStyleCnt="0">
        <dgm:presLayoutVars>
          <dgm:animLvl val="lvl"/>
          <dgm:resizeHandles val="exact"/>
        </dgm:presLayoutVars>
      </dgm:prSet>
      <dgm:spPr/>
    </dgm:pt>
    <dgm:pt modelId="{1FFC3B7D-17B3-4029-AC07-F625923B2BB0}" type="pres">
      <dgm:prSet presAssocID="{80D38902-482D-48D3-B99F-6665566C4495}" presName="parentText" presStyleLbl="node1" presStyleIdx="0" presStyleCnt="3">
        <dgm:presLayoutVars>
          <dgm:chMax val="0"/>
          <dgm:bulletEnabled val="1"/>
        </dgm:presLayoutVars>
      </dgm:prSet>
      <dgm:spPr/>
    </dgm:pt>
    <dgm:pt modelId="{EC2C59C6-C905-4586-94EA-D6DF334D3D5B}" type="pres">
      <dgm:prSet presAssocID="{4B01D78A-6F46-4304-95F5-4F6432B6004C}" presName="spacer" presStyleCnt="0"/>
      <dgm:spPr/>
    </dgm:pt>
    <dgm:pt modelId="{EB8655F6-C807-41F2-958C-EDFD24E47FA6}" type="pres">
      <dgm:prSet presAssocID="{CC539C9A-A54E-42FB-9770-FC0F69913E8B}" presName="parentText" presStyleLbl="node1" presStyleIdx="1" presStyleCnt="3">
        <dgm:presLayoutVars>
          <dgm:chMax val="0"/>
          <dgm:bulletEnabled val="1"/>
        </dgm:presLayoutVars>
      </dgm:prSet>
      <dgm:spPr/>
    </dgm:pt>
    <dgm:pt modelId="{46A280E3-00F3-453B-9716-9EC860F73E5D}" type="pres">
      <dgm:prSet presAssocID="{A93805CB-0CD0-4DD3-84EC-DD2910E5F66B}" presName="spacer" presStyleCnt="0"/>
      <dgm:spPr/>
    </dgm:pt>
    <dgm:pt modelId="{78CF7280-6797-4A6F-94B6-60C66BB8A120}" type="pres">
      <dgm:prSet presAssocID="{70DD3D49-6AB3-49D4-BC6A-84005CB6CEBA}" presName="parentText" presStyleLbl="node1" presStyleIdx="2" presStyleCnt="3">
        <dgm:presLayoutVars>
          <dgm:chMax val="0"/>
          <dgm:bulletEnabled val="1"/>
        </dgm:presLayoutVars>
      </dgm:prSet>
      <dgm:spPr/>
    </dgm:pt>
  </dgm:ptLst>
  <dgm:cxnLst>
    <dgm:cxn modelId="{DED5600C-21B9-4C88-BC69-255B246FD574}" type="presOf" srcId="{CC539C9A-A54E-42FB-9770-FC0F69913E8B}" destId="{EB8655F6-C807-41F2-958C-EDFD24E47FA6}" srcOrd="0" destOrd="0" presId="urn:microsoft.com/office/officeart/2005/8/layout/vList2"/>
    <dgm:cxn modelId="{864AFC10-3F56-49E6-BED5-9B94103B2249}" type="presOf" srcId="{70DD3D49-6AB3-49D4-BC6A-84005CB6CEBA}" destId="{78CF7280-6797-4A6F-94B6-60C66BB8A120}" srcOrd="0" destOrd="0" presId="urn:microsoft.com/office/officeart/2005/8/layout/vList2"/>
    <dgm:cxn modelId="{2BA8AA21-51BB-4067-B969-6320B7F5FD76}" srcId="{BF55D9D3-F98B-40EB-8F29-A5D83152543D}" destId="{70DD3D49-6AB3-49D4-BC6A-84005CB6CEBA}" srcOrd="2" destOrd="0" parTransId="{9F6EB83E-E160-4716-BC10-1EA7C9E5840D}" sibTransId="{815CE628-13DA-47C5-9371-6C867690BC62}"/>
    <dgm:cxn modelId="{C931155A-5A06-427E-9172-98111DDAB7C8}" type="presOf" srcId="{80D38902-482D-48D3-B99F-6665566C4495}" destId="{1FFC3B7D-17B3-4029-AC07-F625923B2BB0}" srcOrd="0" destOrd="0" presId="urn:microsoft.com/office/officeart/2005/8/layout/vList2"/>
    <dgm:cxn modelId="{F3030985-8375-4F21-B043-4528E47828C7}" type="presOf" srcId="{BF55D9D3-F98B-40EB-8F29-A5D83152543D}" destId="{8F99D283-3BDB-4710-B018-0C7B2DB9F3C5}" srcOrd="0" destOrd="0" presId="urn:microsoft.com/office/officeart/2005/8/layout/vList2"/>
    <dgm:cxn modelId="{8F752BDC-0259-4052-A6DF-6416D6C96EF7}" srcId="{BF55D9D3-F98B-40EB-8F29-A5D83152543D}" destId="{80D38902-482D-48D3-B99F-6665566C4495}" srcOrd="0" destOrd="0" parTransId="{1FEA666D-9ECE-47A8-82CB-06388272C872}" sibTransId="{4B01D78A-6F46-4304-95F5-4F6432B6004C}"/>
    <dgm:cxn modelId="{54A89BDE-8D1C-476A-A923-4ACCEFDFECA2}" srcId="{BF55D9D3-F98B-40EB-8F29-A5D83152543D}" destId="{CC539C9A-A54E-42FB-9770-FC0F69913E8B}" srcOrd="1" destOrd="0" parTransId="{36AE9D67-04B0-4447-82A1-7724EA593359}" sibTransId="{A93805CB-0CD0-4DD3-84EC-DD2910E5F66B}"/>
    <dgm:cxn modelId="{90950FAE-F5D4-4B43-9384-BD524DF5EFD0}" type="presParOf" srcId="{8F99D283-3BDB-4710-B018-0C7B2DB9F3C5}" destId="{1FFC3B7D-17B3-4029-AC07-F625923B2BB0}" srcOrd="0" destOrd="0" presId="urn:microsoft.com/office/officeart/2005/8/layout/vList2"/>
    <dgm:cxn modelId="{1FA6A58F-1699-4FA0-85CB-1CC0F9E6C06A}" type="presParOf" srcId="{8F99D283-3BDB-4710-B018-0C7B2DB9F3C5}" destId="{EC2C59C6-C905-4586-94EA-D6DF334D3D5B}" srcOrd="1" destOrd="0" presId="urn:microsoft.com/office/officeart/2005/8/layout/vList2"/>
    <dgm:cxn modelId="{E155C0D8-2401-4CBA-8E78-11A8DF5E9439}" type="presParOf" srcId="{8F99D283-3BDB-4710-B018-0C7B2DB9F3C5}" destId="{EB8655F6-C807-41F2-958C-EDFD24E47FA6}" srcOrd="2" destOrd="0" presId="urn:microsoft.com/office/officeart/2005/8/layout/vList2"/>
    <dgm:cxn modelId="{5E805189-57F7-4B10-A6E3-7E418F353E7C}" type="presParOf" srcId="{8F99D283-3BDB-4710-B018-0C7B2DB9F3C5}" destId="{46A280E3-00F3-453B-9716-9EC860F73E5D}" srcOrd="3" destOrd="0" presId="urn:microsoft.com/office/officeart/2005/8/layout/vList2"/>
    <dgm:cxn modelId="{93CA522F-ACE2-4940-BAF1-9D554B94931F}" type="presParOf" srcId="{8F99D283-3BDB-4710-B018-0C7B2DB9F3C5}" destId="{78CF7280-6797-4A6F-94B6-60C66BB8A120}"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39C5EA-1211-46C1-A179-B8C1694E1B1F}">
      <dsp:nvSpPr>
        <dsp:cNvPr id="0" name=""/>
        <dsp:cNvSpPr/>
      </dsp:nvSpPr>
      <dsp:spPr>
        <a:xfrm>
          <a:off x="0" y="426943"/>
          <a:ext cx="5977938" cy="1196910"/>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Find victims of wrecks and fires in areas inaccessible to firefighters</a:t>
          </a:r>
        </a:p>
      </dsp:txBody>
      <dsp:txXfrm>
        <a:off x="58428" y="485371"/>
        <a:ext cx="5861082" cy="1080054"/>
      </dsp:txXfrm>
    </dsp:sp>
    <dsp:sp modelId="{AD0CBD50-C565-4E29-845B-EF978C5EF8B2}">
      <dsp:nvSpPr>
        <dsp:cNvPr id="0" name=""/>
        <dsp:cNvSpPr/>
      </dsp:nvSpPr>
      <dsp:spPr>
        <a:xfrm>
          <a:off x="0" y="1718893"/>
          <a:ext cx="5977938" cy="1196910"/>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Locate missing persons</a:t>
          </a:r>
        </a:p>
      </dsp:txBody>
      <dsp:txXfrm>
        <a:off x="58428" y="1777321"/>
        <a:ext cx="5861082" cy="10800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4242BE-D7C2-4B4F-98A6-C13A1A1294D4}">
      <dsp:nvSpPr>
        <dsp:cNvPr id="0" name=""/>
        <dsp:cNvSpPr/>
      </dsp:nvSpPr>
      <dsp:spPr>
        <a:xfrm>
          <a:off x="0" y="0"/>
          <a:ext cx="8046720" cy="832937"/>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Personnel Cost: $182, 000</a:t>
          </a:r>
        </a:p>
      </dsp:txBody>
      <dsp:txXfrm>
        <a:off x="24396" y="24396"/>
        <a:ext cx="7077531" cy="784145"/>
      </dsp:txXfrm>
    </dsp:sp>
    <dsp:sp modelId="{507199CE-A6BC-425C-B857-6D2DEB77908B}">
      <dsp:nvSpPr>
        <dsp:cNvPr id="0" name=""/>
        <dsp:cNvSpPr/>
      </dsp:nvSpPr>
      <dsp:spPr>
        <a:xfrm>
          <a:off x="673912" y="984380"/>
          <a:ext cx="8046720" cy="832937"/>
        </a:xfrm>
        <a:prstGeom prst="roundRect">
          <a:avLst>
            <a:gd name="adj" fmla="val 1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Hardware: $1,300</a:t>
          </a:r>
        </a:p>
      </dsp:txBody>
      <dsp:txXfrm>
        <a:off x="698308" y="1008776"/>
        <a:ext cx="6782605" cy="784145"/>
      </dsp:txXfrm>
    </dsp:sp>
    <dsp:sp modelId="{529D1FF5-B165-4694-870C-5F9BCBC82E68}">
      <dsp:nvSpPr>
        <dsp:cNvPr id="0" name=""/>
        <dsp:cNvSpPr/>
      </dsp:nvSpPr>
      <dsp:spPr>
        <a:xfrm>
          <a:off x="1337767" y="1968761"/>
          <a:ext cx="8046720" cy="832937"/>
        </a:xfrm>
        <a:prstGeom prst="roundRect">
          <a:avLst>
            <a:gd name="adj" fmla="val 10000"/>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Misc: $50,000</a:t>
          </a:r>
        </a:p>
      </dsp:txBody>
      <dsp:txXfrm>
        <a:off x="1362163" y="1993157"/>
        <a:ext cx="6792664" cy="784145"/>
      </dsp:txXfrm>
    </dsp:sp>
    <dsp:sp modelId="{1CBF72F4-066A-446C-90B3-8896AAF4FEFD}">
      <dsp:nvSpPr>
        <dsp:cNvPr id="0" name=""/>
        <dsp:cNvSpPr/>
      </dsp:nvSpPr>
      <dsp:spPr>
        <a:xfrm>
          <a:off x="2011680" y="2953142"/>
          <a:ext cx="8046720" cy="832937"/>
        </a:xfrm>
        <a:prstGeom prst="roundRect">
          <a:avLst>
            <a:gd name="adj" fmla="val 10000"/>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Total: $233,300</a:t>
          </a:r>
        </a:p>
      </dsp:txBody>
      <dsp:txXfrm>
        <a:off x="2036076" y="2977538"/>
        <a:ext cx="6782605" cy="784145"/>
      </dsp:txXfrm>
    </dsp:sp>
    <dsp:sp modelId="{0B89BBA4-55BA-4C6A-89B1-23695F1E4316}">
      <dsp:nvSpPr>
        <dsp:cNvPr id="0" name=""/>
        <dsp:cNvSpPr/>
      </dsp:nvSpPr>
      <dsp:spPr>
        <a:xfrm>
          <a:off x="7505310" y="637954"/>
          <a:ext cx="541409" cy="541409"/>
        </a:xfrm>
        <a:prstGeom prst="downArrow">
          <a:avLst>
            <a:gd name="adj1" fmla="val 55000"/>
            <a:gd name="adj2" fmla="val 45000"/>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7627127" y="637954"/>
        <a:ext cx="297775" cy="407410"/>
      </dsp:txXfrm>
    </dsp:sp>
    <dsp:sp modelId="{405A753B-C991-41B5-A69F-5133EDF57226}">
      <dsp:nvSpPr>
        <dsp:cNvPr id="0" name=""/>
        <dsp:cNvSpPr/>
      </dsp:nvSpPr>
      <dsp:spPr>
        <a:xfrm>
          <a:off x="8179223" y="1622335"/>
          <a:ext cx="541409" cy="541409"/>
        </a:xfrm>
        <a:prstGeom prst="downArrow">
          <a:avLst>
            <a:gd name="adj1" fmla="val 55000"/>
            <a:gd name="adj2" fmla="val 45000"/>
          </a:avLst>
        </a:prstGeom>
        <a:solidFill>
          <a:schemeClr val="accent3">
            <a:tint val="40000"/>
            <a:alpha val="90000"/>
            <a:hueOff val="0"/>
            <a:satOff val="0"/>
            <a:lumOff val="0"/>
            <a:alphaOff val="0"/>
          </a:schemeClr>
        </a:solidFill>
        <a:ln w="15875"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8301040" y="1622335"/>
        <a:ext cx="297775" cy="407410"/>
      </dsp:txXfrm>
    </dsp:sp>
    <dsp:sp modelId="{63658B7C-E028-431E-AF94-51498C3C809E}">
      <dsp:nvSpPr>
        <dsp:cNvPr id="0" name=""/>
        <dsp:cNvSpPr/>
      </dsp:nvSpPr>
      <dsp:spPr>
        <a:xfrm>
          <a:off x="8843077" y="2606716"/>
          <a:ext cx="541409" cy="541409"/>
        </a:xfrm>
        <a:prstGeom prst="downArrow">
          <a:avLst>
            <a:gd name="adj1" fmla="val 55000"/>
            <a:gd name="adj2" fmla="val 45000"/>
          </a:avLst>
        </a:prstGeom>
        <a:solidFill>
          <a:schemeClr val="accent4">
            <a:tint val="40000"/>
            <a:alpha val="90000"/>
            <a:hueOff val="0"/>
            <a:satOff val="0"/>
            <a:lumOff val="0"/>
            <a:alphaOff val="0"/>
          </a:schemeClr>
        </a:solidFill>
        <a:ln w="15875"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8964894" y="2606716"/>
        <a:ext cx="297775" cy="4074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FC3B7D-17B3-4029-AC07-F625923B2BB0}">
      <dsp:nvSpPr>
        <dsp:cNvPr id="0" name=""/>
        <dsp:cNvSpPr/>
      </dsp:nvSpPr>
      <dsp:spPr>
        <a:xfrm>
          <a:off x="0" y="26254"/>
          <a:ext cx="6797675" cy="1796681"/>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a:t>Product Owner: Joshua Stalvey</a:t>
          </a:r>
        </a:p>
      </dsp:txBody>
      <dsp:txXfrm>
        <a:off x="87707" y="113961"/>
        <a:ext cx="6622261" cy="1621267"/>
      </dsp:txXfrm>
    </dsp:sp>
    <dsp:sp modelId="{EB8655F6-C807-41F2-958C-EDFD24E47FA6}">
      <dsp:nvSpPr>
        <dsp:cNvPr id="0" name=""/>
        <dsp:cNvSpPr/>
      </dsp:nvSpPr>
      <dsp:spPr>
        <a:xfrm>
          <a:off x="0" y="1926615"/>
          <a:ext cx="6797675" cy="1796681"/>
        </a:xfrm>
        <a:prstGeom prst="roundRect">
          <a:avLst/>
        </a:prstGeom>
        <a:solidFill>
          <a:schemeClr val="accent2">
            <a:hueOff val="-750595"/>
            <a:satOff val="3243"/>
            <a:lumOff val="9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a:t>Scrum Master: Matthew Hale</a:t>
          </a:r>
        </a:p>
      </dsp:txBody>
      <dsp:txXfrm>
        <a:off x="87707" y="2014322"/>
        <a:ext cx="6622261" cy="1621267"/>
      </dsp:txXfrm>
    </dsp:sp>
    <dsp:sp modelId="{78CF7280-6797-4A6F-94B6-60C66BB8A120}">
      <dsp:nvSpPr>
        <dsp:cNvPr id="0" name=""/>
        <dsp:cNvSpPr/>
      </dsp:nvSpPr>
      <dsp:spPr>
        <a:xfrm>
          <a:off x="0" y="3826976"/>
          <a:ext cx="6797675" cy="1796681"/>
        </a:xfrm>
        <a:prstGeom prst="roundRect">
          <a:avLst/>
        </a:prstGeom>
        <a:solidFill>
          <a:schemeClr val="accent2">
            <a:hueOff val="-1501190"/>
            <a:satOff val="6485"/>
            <a:lumOff val="19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a:t>Developers: James Faber, Ernest Jackson, Jordan Shellhorse, Tyler Vance, Tianna Vazquez</a:t>
          </a:r>
        </a:p>
      </dsp:txBody>
      <dsp:txXfrm>
        <a:off x="87707" y="3914683"/>
        <a:ext cx="6622261" cy="162126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2/4/2020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988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2/4/2020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96038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2/4/2020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49534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2/4/2020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5801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2/4/2020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96022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2/4/2020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25192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2/4/2020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13731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2/4/2020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1811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2/4/2020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07710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2/4/2020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817096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2/4/2020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33338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2/4/2020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592518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72" r:id="rId5"/>
    <p:sldLayoutId id="2147483666" r:id="rId6"/>
    <p:sldLayoutId id="2147483667" r:id="rId7"/>
    <p:sldLayoutId id="2147483668" r:id="rId8"/>
    <p:sldLayoutId id="2147483671" r:id="rId9"/>
    <p:sldLayoutId id="2147483669" r:id="rId10"/>
    <p:sldLayoutId id="2147483670" r:id="rId11"/>
  </p:sldLayoutIdLst>
  <p:hf sldNum="0" hdr="0" ftr="0" dt="0"/>
  <p:txStyles>
    <p:titleStyle>
      <a:lvl1pPr algn="l" defTabSz="914400" rtl="0" eaLnBrk="1" latinLnBrk="0" hangingPunct="1">
        <a:lnSpc>
          <a:spcPct val="80000"/>
        </a:lnSpc>
        <a:spcBef>
          <a:spcPct val="0"/>
        </a:spcBef>
        <a:buNone/>
        <a:defRPr sz="54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3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21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valuechaingeneration.wordpress.com/2011/12/19/design-and-firm-performance/"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Georgia_Capitol_Police"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spaulforrest.com/2011/10/why-are-police-attacking-peaceful.html" TargetMode="External"/><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hyperlink" Target="http://www.bangaloreaviation.com/2013/07/emergency-services-at-indian-airports.html" TargetMode="External"/><Relationship Id="rId7" Type="http://schemas.openxmlformats.org/officeDocument/2006/relationships/diagramLayout" Target="../diagrams/layout1.xml"/><Relationship Id="rId12" Type="http://schemas.openxmlformats.org/officeDocument/2006/relationships/hyperlink" Target="https://creativecommons.org/licenses/by/3.0/" TargetMode="External"/><Relationship Id="rId2" Type="http://schemas.openxmlformats.org/officeDocument/2006/relationships/image" Target="../media/image5.jpg"/><Relationship Id="rId1" Type="http://schemas.openxmlformats.org/officeDocument/2006/relationships/slideLayout" Target="../slideLayouts/slideLayout2.xml"/><Relationship Id="rId6" Type="http://schemas.openxmlformats.org/officeDocument/2006/relationships/diagramData" Target="../diagrams/data1.xml"/><Relationship Id="rId11" Type="http://schemas.openxmlformats.org/officeDocument/2006/relationships/hyperlink" Target="https://creativecommons.org/licenses/by-nc-nd/3.0/" TargetMode="External"/><Relationship Id="rId5" Type="http://schemas.openxmlformats.org/officeDocument/2006/relationships/hyperlink" Target="http://www.flickr.com/photos/tomsly/95202050/" TargetMode="External"/><Relationship Id="rId10" Type="http://schemas.microsoft.com/office/2007/relationships/diagramDrawing" Target="../diagrams/drawing1.xml"/><Relationship Id="rId4" Type="http://schemas.openxmlformats.org/officeDocument/2006/relationships/image" Target="../media/image6.jpg"/><Relationship Id="rId9" Type="http://schemas.openxmlformats.org/officeDocument/2006/relationships/diagramColors" Target="../diagrams/colors1.xml"/></Relationships>
</file>

<file path=ppt/slides/_rels/slide6.xml.rels><?xml version="1.0" encoding="UTF-8" standalone="yes"?>
<Relationships xmlns="http://schemas.openxmlformats.org/package/2006/relationships"><Relationship Id="rId3" Type="http://schemas.openxmlformats.org/officeDocument/2006/relationships/hyperlink" Target="http://googlesystem.blogspot.com/2014/09/googles-object-recognition-technology.html" TargetMode="External"/><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hyperlink" Target="https://creativecommons.org/licenses/by/3.0/"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boingboing.net/2014/12/16/laser-cut-record-clocks.html" TargetMode="External"/><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8">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3">
            <a:extLst>
              <a:ext uri="{FF2B5EF4-FFF2-40B4-BE49-F238E27FC236}">
                <a16:creationId xmlns:a16="http://schemas.microsoft.com/office/drawing/2014/main" id="{E49AF66E-9ACD-4E66-97C3-84713C69D478}"/>
              </a:ext>
            </a:extLst>
          </p:cNvPr>
          <p:cNvPicPr>
            <a:picLocks noChangeAspect="1"/>
          </p:cNvPicPr>
          <p:nvPr/>
        </p:nvPicPr>
        <p:blipFill rotWithShape="1">
          <a:blip r:embed="rId2"/>
          <a:srcRect b="6250"/>
          <a:stretch/>
        </p:blipFill>
        <p:spPr>
          <a:xfrm>
            <a:off x="3273" y="0"/>
            <a:ext cx="12191980" cy="6858000"/>
          </a:xfrm>
          <a:prstGeom prst="rect">
            <a:avLst/>
          </a:prstGeom>
        </p:spPr>
      </p:pic>
      <p:sp>
        <p:nvSpPr>
          <p:cNvPr id="19" name="Rectangle 10">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36B218-DE0C-4466-AD96-49C14DA282D3}"/>
              </a:ext>
            </a:extLst>
          </p:cNvPr>
          <p:cNvSpPr>
            <a:spLocks noGrp="1"/>
          </p:cNvSpPr>
          <p:nvPr>
            <p:ph type="ctrTitle"/>
          </p:nvPr>
        </p:nvSpPr>
        <p:spPr>
          <a:xfrm>
            <a:off x="8123416" y="1475234"/>
            <a:ext cx="3214307" cy="2821845"/>
          </a:xfrm>
        </p:spPr>
        <p:txBody>
          <a:bodyPr anchor="b">
            <a:normAutofit/>
          </a:bodyPr>
          <a:lstStyle/>
          <a:p>
            <a:r>
              <a:rPr lang="en-US" sz="4400" dirty="0">
                <a:solidFill>
                  <a:schemeClr val="tx1"/>
                </a:solidFill>
              </a:rPr>
              <a:t>OCUFLY</a:t>
            </a:r>
          </a:p>
        </p:txBody>
      </p:sp>
      <p:sp>
        <p:nvSpPr>
          <p:cNvPr id="3" name="Subtitle 2">
            <a:extLst>
              <a:ext uri="{FF2B5EF4-FFF2-40B4-BE49-F238E27FC236}">
                <a16:creationId xmlns:a16="http://schemas.microsoft.com/office/drawing/2014/main" id="{60FE2AF2-2596-4C67-9029-6AB386DA2A10}"/>
              </a:ext>
            </a:extLst>
          </p:cNvPr>
          <p:cNvSpPr>
            <a:spLocks noGrp="1"/>
          </p:cNvSpPr>
          <p:nvPr>
            <p:ph type="subTitle" idx="1"/>
          </p:nvPr>
        </p:nvSpPr>
        <p:spPr>
          <a:xfrm>
            <a:off x="8127750" y="4608576"/>
            <a:ext cx="3205640" cy="774186"/>
          </a:xfrm>
        </p:spPr>
        <p:txBody>
          <a:bodyPr anchor="t">
            <a:normAutofit fontScale="55000" lnSpcReduction="20000"/>
          </a:bodyPr>
          <a:lstStyle/>
          <a:p>
            <a:pPr>
              <a:lnSpc>
                <a:spcPct val="100000"/>
              </a:lnSpc>
            </a:pPr>
            <a:endParaRPr lang="en-US" sz="700" dirty="0"/>
          </a:p>
          <a:p>
            <a:pPr>
              <a:lnSpc>
                <a:spcPct val="100000"/>
              </a:lnSpc>
            </a:pPr>
            <a:r>
              <a:rPr lang="en-US" sz="1900" dirty="0"/>
              <a:t>Presented by:</a:t>
            </a:r>
          </a:p>
          <a:p>
            <a:pPr>
              <a:lnSpc>
                <a:spcPct val="100000"/>
              </a:lnSpc>
            </a:pPr>
            <a:r>
              <a:rPr lang="en-US" sz="1900" dirty="0"/>
              <a:t>Team DEKU</a:t>
            </a:r>
          </a:p>
        </p:txBody>
      </p:sp>
      <p:cxnSp>
        <p:nvCxnSpPr>
          <p:cNvPr id="20" name="Straight Connector 12">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Rectangle 14">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1967743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0">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F9B754-FF12-4E99-A833-20749CEEBD69}"/>
              </a:ext>
            </a:extLst>
          </p:cNvPr>
          <p:cNvSpPr>
            <a:spLocks noGrp="1"/>
          </p:cNvSpPr>
          <p:nvPr>
            <p:ph type="title"/>
          </p:nvPr>
        </p:nvSpPr>
        <p:spPr>
          <a:xfrm>
            <a:off x="878911" y="643468"/>
            <a:ext cx="3177847" cy="1674180"/>
          </a:xfrm>
        </p:spPr>
        <p:txBody>
          <a:bodyPr>
            <a:normAutofit/>
          </a:bodyPr>
          <a:lstStyle/>
          <a:p>
            <a:r>
              <a:rPr lang="en-US" sz="4000"/>
              <a:t>Who We Are…</a:t>
            </a:r>
          </a:p>
        </p:txBody>
      </p:sp>
      <p:cxnSp>
        <p:nvCxnSpPr>
          <p:cNvPr id="17" name="Straight Connector 12">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A408BC3-74BF-4AA3-8C8D-4AFA841EC5D3}"/>
              </a:ext>
            </a:extLst>
          </p:cNvPr>
          <p:cNvSpPr>
            <a:spLocks noGrp="1"/>
          </p:cNvSpPr>
          <p:nvPr>
            <p:ph idx="1"/>
          </p:nvPr>
        </p:nvSpPr>
        <p:spPr>
          <a:xfrm>
            <a:off x="858064" y="2639380"/>
            <a:ext cx="3205049" cy="3229714"/>
          </a:xfrm>
        </p:spPr>
        <p:txBody>
          <a:bodyPr>
            <a:normAutofit/>
          </a:bodyPr>
          <a:lstStyle/>
          <a:p>
            <a:pPr>
              <a:lnSpc>
                <a:spcPct val="100000"/>
              </a:lnSpc>
            </a:pPr>
            <a:endParaRPr lang="en-US" sz="1300"/>
          </a:p>
          <a:p>
            <a:pPr>
              <a:lnSpc>
                <a:spcPct val="100000"/>
              </a:lnSpc>
            </a:pPr>
            <a:endParaRPr lang="en-US" sz="1300"/>
          </a:p>
          <a:p>
            <a:pPr>
              <a:lnSpc>
                <a:spcPct val="100000"/>
              </a:lnSpc>
            </a:pPr>
            <a:endParaRPr lang="en-US" sz="1300"/>
          </a:p>
          <a:p>
            <a:pPr>
              <a:lnSpc>
                <a:spcPct val="100000"/>
              </a:lnSpc>
            </a:pPr>
            <a:endParaRPr lang="en-US" sz="1300"/>
          </a:p>
          <a:p>
            <a:pPr>
              <a:lnSpc>
                <a:spcPct val="100000"/>
              </a:lnSpc>
            </a:pPr>
            <a:r>
              <a:rPr lang="en-US" sz="1300"/>
              <a:t>We are a group of developers who want to see a change in the way emergencies are handled in the 21</a:t>
            </a:r>
            <a:r>
              <a:rPr lang="en-US" sz="1300" baseline="30000"/>
              <a:t>st</a:t>
            </a:r>
            <a:r>
              <a:rPr lang="en-US" sz="1300"/>
              <a:t> century. We wish to bring life saving technology to the heroes who serve us every day. Our goal is to improve their, on the job, performance so that they can provide us with security and safety.</a:t>
            </a:r>
          </a:p>
        </p:txBody>
      </p:sp>
      <p:pic>
        <p:nvPicPr>
          <p:cNvPr id="5" name="Picture 4" descr="A picture containing device, game&#10;&#10;Description automatically generated">
            <a:extLst>
              <a:ext uri="{FF2B5EF4-FFF2-40B4-BE49-F238E27FC236}">
                <a16:creationId xmlns:a16="http://schemas.microsoft.com/office/drawing/2014/main" id="{CF0DE326-8FD0-4473-A7DB-810C32E7270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653447" y="783571"/>
            <a:ext cx="6892560" cy="4945411"/>
          </a:xfrm>
          <a:prstGeom prst="rect">
            <a:avLst/>
          </a:prstGeom>
        </p:spPr>
      </p:pic>
      <p:sp>
        <p:nvSpPr>
          <p:cNvPr id="15" name="Rectangle 14">
            <a:extLst>
              <a:ext uri="{FF2B5EF4-FFF2-40B4-BE49-F238E27FC236}">
                <a16:creationId xmlns:a16="http://schemas.microsoft.com/office/drawing/2014/main" id="{75CF30C0-9394-4459-976E-2AA223FB12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24239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89B633-D947-47C8-BC2F-58E5CF886DF8}"/>
              </a:ext>
            </a:extLst>
          </p:cNvPr>
          <p:cNvSpPr>
            <a:spLocks noGrp="1"/>
          </p:cNvSpPr>
          <p:nvPr>
            <p:ph type="title"/>
          </p:nvPr>
        </p:nvSpPr>
        <p:spPr>
          <a:xfrm>
            <a:off x="1097280" y="286603"/>
            <a:ext cx="10058400" cy="1450757"/>
          </a:xfrm>
        </p:spPr>
        <p:txBody>
          <a:bodyPr>
            <a:normAutofit/>
          </a:bodyPr>
          <a:lstStyle/>
          <a:p>
            <a:r>
              <a:rPr lang="en-US" dirty="0"/>
              <a:t>Public Safety</a:t>
            </a:r>
          </a:p>
        </p:txBody>
      </p:sp>
      <p:cxnSp>
        <p:nvCxnSpPr>
          <p:cNvPr id="15" name="Straight Connector 14">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DA64921-DE6F-44F8-A760-574E03C13BEC}"/>
              </a:ext>
            </a:extLst>
          </p:cNvPr>
          <p:cNvSpPr>
            <a:spLocks noGrp="1"/>
          </p:cNvSpPr>
          <p:nvPr>
            <p:ph idx="1"/>
          </p:nvPr>
        </p:nvSpPr>
        <p:spPr>
          <a:xfrm>
            <a:off x="1097280" y="2108201"/>
            <a:ext cx="6437367" cy="3760891"/>
          </a:xfrm>
        </p:spPr>
        <p:txBody>
          <a:bodyPr>
            <a:normAutofit/>
          </a:bodyPr>
          <a:lstStyle/>
          <a:p>
            <a:r>
              <a:rPr lang="en-US" dirty="0"/>
              <a:t>Provide pertinent information to public safety officials</a:t>
            </a:r>
          </a:p>
          <a:p>
            <a:r>
              <a:rPr lang="en-US" dirty="0"/>
              <a:t>Create a safer environment for the public</a:t>
            </a:r>
          </a:p>
          <a:p>
            <a:r>
              <a:rPr lang="en-US" dirty="0"/>
              <a:t>Quicker responses to emergencies</a:t>
            </a:r>
          </a:p>
        </p:txBody>
      </p:sp>
      <p:pic>
        <p:nvPicPr>
          <p:cNvPr id="8" name="Picture 7" descr="A close up of a logo&#10;&#10;Description automatically generated">
            <a:extLst>
              <a:ext uri="{FF2B5EF4-FFF2-40B4-BE49-F238E27FC236}">
                <a16:creationId xmlns:a16="http://schemas.microsoft.com/office/drawing/2014/main" id="{327EBEB7-A1A6-4C6A-965C-CCA5C7D968D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129006" y="2460291"/>
            <a:ext cx="3144043" cy="3056708"/>
          </a:xfrm>
          <a:prstGeom prst="rect">
            <a:avLst/>
          </a:prstGeom>
        </p:spPr>
      </p:pic>
      <p:sp>
        <p:nvSpPr>
          <p:cNvPr id="17" name="Rectangle 16">
            <a:extLst>
              <a:ext uri="{FF2B5EF4-FFF2-40B4-BE49-F238E27FC236}">
                <a16:creationId xmlns:a16="http://schemas.microsoft.com/office/drawing/2014/main" id="{9E4CE3CF-6887-4947-8090-EC10F183F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2374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C591F3F-89F3-4279-A823-1DFC15B96117}"/>
              </a:ext>
            </a:extLst>
          </p:cNvPr>
          <p:cNvSpPr>
            <a:spLocks noGrp="1"/>
          </p:cNvSpPr>
          <p:nvPr>
            <p:ph type="title"/>
          </p:nvPr>
        </p:nvSpPr>
        <p:spPr>
          <a:xfrm>
            <a:off x="643467" y="516835"/>
            <a:ext cx="3448259" cy="1666501"/>
          </a:xfrm>
        </p:spPr>
        <p:txBody>
          <a:bodyPr>
            <a:normAutofit/>
          </a:bodyPr>
          <a:lstStyle/>
          <a:p>
            <a:r>
              <a:rPr lang="en-US" sz="4000">
                <a:solidFill>
                  <a:srgbClr val="FFFFFF"/>
                </a:solidFill>
              </a:rPr>
              <a:t>Police</a:t>
            </a:r>
          </a:p>
        </p:txBody>
      </p:sp>
      <p:cxnSp>
        <p:nvCxnSpPr>
          <p:cNvPr id="12" name="Straight Connector 11">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C6E9801-1125-477F-B749-18542184203C}"/>
              </a:ext>
            </a:extLst>
          </p:cNvPr>
          <p:cNvSpPr>
            <a:spLocks noGrp="1"/>
          </p:cNvSpPr>
          <p:nvPr>
            <p:ph idx="1"/>
          </p:nvPr>
        </p:nvSpPr>
        <p:spPr>
          <a:xfrm>
            <a:off x="643467" y="2546224"/>
            <a:ext cx="3448259" cy="3342747"/>
          </a:xfrm>
        </p:spPr>
        <p:txBody>
          <a:bodyPr>
            <a:normAutofit/>
          </a:bodyPr>
          <a:lstStyle/>
          <a:p>
            <a:r>
              <a:rPr lang="en-US" sz="1800">
                <a:solidFill>
                  <a:srgbClr val="FFFFFF"/>
                </a:solidFill>
              </a:rPr>
              <a:t>Detect dangerous situations</a:t>
            </a:r>
          </a:p>
          <a:p>
            <a:r>
              <a:rPr lang="en-US" sz="1800">
                <a:solidFill>
                  <a:srgbClr val="FFFFFF"/>
                </a:solidFill>
              </a:rPr>
              <a:t>Scope out potentially dangerous areas before police enter </a:t>
            </a:r>
          </a:p>
        </p:txBody>
      </p:sp>
      <p:pic>
        <p:nvPicPr>
          <p:cNvPr id="5" name="Picture 4" descr="A group of people wearing military uniforms&#10;&#10;Description automatically generated">
            <a:extLst>
              <a:ext uri="{FF2B5EF4-FFF2-40B4-BE49-F238E27FC236}">
                <a16:creationId xmlns:a16="http://schemas.microsoft.com/office/drawing/2014/main" id="{8325733C-4A06-4CA7-9523-094822F1A862}"/>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4716" r="6530" b="-1"/>
          <a:stretch/>
        </p:blipFill>
        <p:spPr>
          <a:xfrm>
            <a:off x="4654296" y="10"/>
            <a:ext cx="7537703" cy="6857990"/>
          </a:xfrm>
          <a:prstGeom prst="rect">
            <a:avLst/>
          </a:prstGeom>
        </p:spPr>
      </p:pic>
    </p:spTree>
    <p:extLst>
      <p:ext uri="{BB962C8B-B14F-4D97-AF65-F5344CB8AC3E}">
        <p14:creationId xmlns:p14="http://schemas.microsoft.com/office/powerpoint/2010/main" val="144034423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5853CF1-C229-4E81-828A-EECBCB9DDE79}"/>
              </a:ext>
            </a:extLst>
          </p:cNvPr>
          <p:cNvSpPr>
            <a:spLocks noGrp="1"/>
          </p:cNvSpPr>
          <p:nvPr>
            <p:ph type="title"/>
          </p:nvPr>
        </p:nvSpPr>
        <p:spPr>
          <a:xfrm>
            <a:off x="1097280" y="516835"/>
            <a:ext cx="5977937" cy="1666501"/>
          </a:xfrm>
        </p:spPr>
        <p:txBody>
          <a:bodyPr>
            <a:normAutofit/>
          </a:bodyPr>
          <a:lstStyle/>
          <a:p>
            <a:r>
              <a:rPr lang="en-US" sz="4000">
                <a:solidFill>
                  <a:srgbClr val="FFFFFF"/>
                </a:solidFill>
              </a:rPr>
              <a:t>Fire/Rescue</a:t>
            </a:r>
          </a:p>
        </p:txBody>
      </p:sp>
      <p:cxnSp>
        <p:nvCxnSpPr>
          <p:cNvPr id="25" name="Straight Connector 24">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5896" y="2353592"/>
            <a:ext cx="53035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9" name="Picture 8" descr="A person with a sunset in the background&#10;&#10;Description automatically generated">
            <a:extLst>
              <a:ext uri="{FF2B5EF4-FFF2-40B4-BE49-F238E27FC236}">
                <a16:creationId xmlns:a16="http://schemas.microsoft.com/office/drawing/2014/main" id="{310E88BC-1962-45FB-A2B0-48E2EB1C1994}"/>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r="9634" b="-4"/>
          <a:stretch/>
        </p:blipFill>
        <p:spPr>
          <a:xfrm>
            <a:off x="7611900" y="-10230"/>
            <a:ext cx="4580098" cy="3383279"/>
          </a:xfrm>
          <a:prstGeom prst="rect">
            <a:avLst/>
          </a:prstGeom>
        </p:spPr>
      </p:pic>
      <p:pic>
        <p:nvPicPr>
          <p:cNvPr id="16" name="Picture 15" descr="A group of people that are standing in the snow&#10;&#10;Description automatically generated">
            <a:extLst>
              <a:ext uri="{FF2B5EF4-FFF2-40B4-BE49-F238E27FC236}">
                <a16:creationId xmlns:a16="http://schemas.microsoft.com/office/drawing/2014/main" id="{BC6CCD56-7A9D-4A29-BE05-0ADCAD27B289}"/>
              </a:ext>
            </a:extLst>
          </p:cNvPr>
          <p:cNvPicPr>
            <a:picLocks noChangeAspect="1"/>
          </p:cNvPicPr>
          <p:nvPr/>
        </p:nvPicPr>
        <p:blipFill rotWithShape="1">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t="19930" r="-3" b="26513"/>
          <a:stretch/>
        </p:blipFill>
        <p:spPr>
          <a:xfrm>
            <a:off x="7611904" y="3474718"/>
            <a:ext cx="4580097" cy="3383280"/>
          </a:xfrm>
          <a:prstGeom prst="rect">
            <a:avLst/>
          </a:prstGeom>
        </p:spPr>
      </p:pic>
      <p:graphicFrame>
        <p:nvGraphicFramePr>
          <p:cNvPr id="8" name="Content Placeholder 2">
            <a:extLst>
              <a:ext uri="{FF2B5EF4-FFF2-40B4-BE49-F238E27FC236}">
                <a16:creationId xmlns:a16="http://schemas.microsoft.com/office/drawing/2014/main" id="{4610A319-F0FD-4B5E-B5BF-33F305499108}"/>
              </a:ext>
            </a:extLst>
          </p:cNvPr>
          <p:cNvGraphicFramePr>
            <a:graphicFrameLocks noGrp="1"/>
          </p:cNvGraphicFramePr>
          <p:nvPr>
            <p:ph idx="1"/>
            <p:extLst>
              <p:ext uri="{D42A27DB-BD31-4B8C-83A1-F6EECF244321}">
                <p14:modId xmlns:p14="http://schemas.microsoft.com/office/powerpoint/2010/main" val="3566009699"/>
              </p:ext>
            </p:extLst>
          </p:nvPr>
        </p:nvGraphicFramePr>
        <p:xfrm>
          <a:off x="1097279" y="2546224"/>
          <a:ext cx="5977938" cy="3342747"/>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0" name="TextBox 9">
            <a:extLst>
              <a:ext uri="{FF2B5EF4-FFF2-40B4-BE49-F238E27FC236}">
                <a16:creationId xmlns:a16="http://schemas.microsoft.com/office/drawing/2014/main" id="{633C5C0B-B46B-488F-8AAF-DF3FE53EBD6A}"/>
              </a:ext>
            </a:extLst>
          </p:cNvPr>
          <p:cNvSpPr txBox="1"/>
          <p:nvPr/>
        </p:nvSpPr>
        <p:spPr>
          <a:xfrm>
            <a:off x="9783968" y="3172994"/>
            <a:ext cx="2408030"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www.bangaloreaviation.com/2013/07/emergency-services-at-indian-airports.html">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11" tooltip="https://creativecommons.org/licenses/by-nc-nd/3.0/">
                  <a:extLst>
                    <a:ext uri="{A12FA001-AC4F-418D-AE19-62706E023703}">
                      <ahyp:hlinkClr xmlns:ahyp="http://schemas.microsoft.com/office/drawing/2018/hyperlinkcolor" val="tx"/>
                    </a:ext>
                  </a:extLst>
                </a:hlinkClick>
              </a:rPr>
              <a:t>CC BY-NC-ND</a:t>
            </a:r>
            <a:endParaRPr lang="en-US" sz="700">
              <a:solidFill>
                <a:srgbClr val="FFFFFF"/>
              </a:solidFill>
            </a:endParaRPr>
          </a:p>
        </p:txBody>
      </p:sp>
      <p:sp>
        <p:nvSpPr>
          <p:cNvPr id="18" name="TextBox 17">
            <a:extLst>
              <a:ext uri="{FF2B5EF4-FFF2-40B4-BE49-F238E27FC236}">
                <a16:creationId xmlns:a16="http://schemas.microsoft.com/office/drawing/2014/main" id="{922CF02B-8BC6-4CA7-A179-AAA076FDECCB}"/>
              </a:ext>
            </a:extLst>
          </p:cNvPr>
          <p:cNvSpPr txBox="1"/>
          <p:nvPr/>
        </p:nvSpPr>
        <p:spPr>
          <a:xfrm>
            <a:off x="10072511" y="6657943"/>
            <a:ext cx="2119490"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5" tooltip="http://www.flickr.com/photos/tomsly/95202050/">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12" tooltip="https://creativecommons.org/licenses/by/3.0/">
                  <a:extLst>
                    <a:ext uri="{A12FA001-AC4F-418D-AE19-62706E023703}">
                      <ahyp:hlinkClr xmlns:ahyp="http://schemas.microsoft.com/office/drawing/2018/hyperlinkcolor" val="tx"/>
                    </a:ext>
                  </a:extLst>
                </a:hlinkClick>
              </a:rPr>
              <a:t>CC BY</a:t>
            </a:r>
            <a:endParaRPr lang="en-US" sz="700">
              <a:solidFill>
                <a:srgbClr val="FFFFFF"/>
              </a:solidFill>
            </a:endParaRPr>
          </a:p>
        </p:txBody>
      </p:sp>
    </p:spTree>
    <p:extLst>
      <p:ext uri="{BB962C8B-B14F-4D97-AF65-F5344CB8AC3E}">
        <p14:creationId xmlns:p14="http://schemas.microsoft.com/office/powerpoint/2010/main" val="3253731869"/>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C98262-B662-4BEB-A8B8-CDBB93DB4C8A}"/>
              </a:ext>
            </a:extLst>
          </p:cNvPr>
          <p:cNvSpPr>
            <a:spLocks noGrp="1"/>
          </p:cNvSpPr>
          <p:nvPr>
            <p:ph type="title"/>
          </p:nvPr>
        </p:nvSpPr>
        <p:spPr>
          <a:xfrm>
            <a:off x="878911" y="643468"/>
            <a:ext cx="3177847" cy="1674180"/>
          </a:xfrm>
        </p:spPr>
        <p:txBody>
          <a:bodyPr>
            <a:normAutofit/>
          </a:bodyPr>
          <a:lstStyle/>
          <a:p>
            <a:r>
              <a:rPr lang="en-US" sz="4000"/>
              <a:t>Resources</a:t>
            </a:r>
          </a:p>
        </p:txBody>
      </p:sp>
      <p:cxnSp>
        <p:nvCxnSpPr>
          <p:cNvPr id="13" name="Straight Connector 12">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3725388-E4ED-49BE-9B15-0CA02A92F6B6}"/>
              </a:ext>
            </a:extLst>
          </p:cNvPr>
          <p:cNvSpPr>
            <a:spLocks noGrp="1"/>
          </p:cNvSpPr>
          <p:nvPr>
            <p:ph idx="1"/>
          </p:nvPr>
        </p:nvSpPr>
        <p:spPr>
          <a:xfrm>
            <a:off x="858064" y="2639380"/>
            <a:ext cx="3205049" cy="3229714"/>
          </a:xfrm>
        </p:spPr>
        <p:txBody>
          <a:bodyPr>
            <a:normAutofit/>
          </a:bodyPr>
          <a:lstStyle/>
          <a:p>
            <a:r>
              <a:rPr lang="en-US" dirty="0"/>
              <a:t>Python object recognition libraries</a:t>
            </a:r>
          </a:p>
          <a:p>
            <a:r>
              <a:rPr lang="en-US" dirty="0"/>
              <a:t>Image libraries</a:t>
            </a:r>
          </a:p>
          <a:p>
            <a:endParaRPr lang="en-US" dirty="0"/>
          </a:p>
        </p:txBody>
      </p:sp>
      <p:pic>
        <p:nvPicPr>
          <p:cNvPr id="5" name="Picture 4" descr="A picture containing sitting, light, computer&#10;&#10;Description automatically generated">
            <a:extLst>
              <a:ext uri="{FF2B5EF4-FFF2-40B4-BE49-F238E27FC236}">
                <a16:creationId xmlns:a16="http://schemas.microsoft.com/office/drawing/2014/main" id="{CFF3863D-704C-445A-B630-2DC70A99291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653447" y="1800223"/>
            <a:ext cx="6892560" cy="2912106"/>
          </a:xfrm>
          <a:prstGeom prst="rect">
            <a:avLst/>
          </a:prstGeom>
        </p:spPr>
      </p:pic>
      <p:sp>
        <p:nvSpPr>
          <p:cNvPr id="15" name="Rectangle 14">
            <a:extLst>
              <a:ext uri="{FF2B5EF4-FFF2-40B4-BE49-F238E27FC236}">
                <a16:creationId xmlns:a16="http://schemas.microsoft.com/office/drawing/2014/main" id="{75CF30C0-9394-4459-976E-2AA223FB12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extBox 5">
            <a:extLst>
              <a:ext uri="{FF2B5EF4-FFF2-40B4-BE49-F238E27FC236}">
                <a16:creationId xmlns:a16="http://schemas.microsoft.com/office/drawing/2014/main" id="{C141188D-AB6D-4D0A-BBCF-BBF948707609}"/>
              </a:ext>
            </a:extLst>
          </p:cNvPr>
          <p:cNvSpPr txBox="1"/>
          <p:nvPr/>
        </p:nvSpPr>
        <p:spPr>
          <a:xfrm>
            <a:off x="9426517" y="4512274"/>
            <a:ext cx="2119490"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googlesystem.blogspot.com/2014/09/googles-object-recognition-technology.html">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3.0/">
                  <a:extLst>
                    <a:ext uri="{A12FA001-AC4F-418D-AE19-62706E023703}">
                      <ahyp:hlinkClr xmlns:ahyp="http://schemas.microsoft.com/office/drawing/2018/hyperlinkcolor" val="tx"/>
                    </a:ext>
                  </a:extLst>
                </a:hlinkClick>
              </a:rPr>
              <a:t>CC BY</a:t>
            </a:r>
            <a:endParaRPr lang="en-US" sz="700">
              <a:solidFill>
                <a:srgbClr val="FFFFFF"/>
              </a:solidFill>
            </a:endParaRPr>
          </a:p>
        </p:txBody>
      </p:sp>
    </p:spTree>
    <p:extLst>
      <p:ext uri="{BB962C8B-B14F-4D97-AF65-F5344CB8AC3E}">
        <p14:creationId xmlns:p14="http://schemas.microsoft.com/office/powerpoint/2010/main" val="915313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4F4114E-0945-4438-8C2D-65928FCF047C}"/>
              </a:ext>
            </a:extLst>
          </p:cNvPr>
          <p:cNvSpPr>
            <a:spLocks noGrp="1"/>
          </p:cNvSpPr>
          <p:nvPr>
            <p:ph type="title"/>
          </p:nvPr>
        </p:nvSpPr>
        <p:spPr>
          <a:xfrm>
            <a:off x="643467" y="516835"/>
            <a:ext cx="3448259" cy="1666501"/>
          </a:xfrm>
        </p:spPr>
        <p:txBody>
          <a:bodyPr>
            <a:normAutofit/>
          </a:bodyPr>
          <a:lstStyle/>
          <a:p>
            <a:r>
              <a:rPr lang="en-US" sz="4000">
                <a:solidFill>
                  <a:srgbClr val="FFFFFF"/>
                </a:solidFill>
              </a:rPr>
              <a:t>Development Time Frame</a:t>
            </a:r>
          </a:p>
        </p:txBody>
      </p:sp>
      <p:cxnSp>
        <p:nvCxnSpPr>
          <p:cNvPr id="13" name="Straight Connector 12">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6293630-3B47-4023-8A4D-B7A782E950A1}"/>
              </a:ext>
            </a:extLst>
          </p:cNvPr>
          <p:cNvSpPr>
            <a:spLocks noGrp="1"/>
          </p:cNvSpPr>
          <p:nvPr>
            <p:ph idx="1"/>
          </p:nvPr>
        </p:nvSpPr>
        <p:spPr>
          <a:xfrm>
            <a:off x="643467" y="2546224"/>
            <a:ext cx="3448259" cy="3342747"/>
          </a:xfrm>
        </p:spPr>
        <p:txBody>
          <a:bodyPr>
            <a:normAutofit/>
          </a:bodyPr>
          <a:lstStyle/>
          <a:p>
            <a:r>
              <a:rPr lang="en-US" sz="1800">
                <a:solidFill>
                  <a:srgbClr val="FFFFFF"/>
                </a:solidFill>
              </a:rPr>
              <a:t>We plan on spending 11-13 weeks overall</a:t>
            </a:r>
          </a:p>
          <a:p>
            <a:endParaRPr lang="en-US" sz="1800">
              <a:solidFill>
                <a:srgbClr val="FFFFFF"/>
              </a:solidFill>
            </a:endParaRPr>
          </a:p>
          <a:p>
            <a:r>
              <a:rPr lang="en-US" sz="1800">
                <a:solidFill>
                  <a:srgbClr val="FFFFFF"/>
                </a:solidFill>
              </a:rPr>
              <a:t>1 week planning</a:t>
            </a:r>
          </a:p>
          <a:p>
            <a:r>
              <a:rPr lang="en-US" sz="1800">
                <a:solidFill>
                  <a:srgbClr val="FFFFFF"/>
                </a:solidFill>
              </a:rPr>
              <a:t>8-9 weeks in development</a:t>
            </a:r>
          </a:p>
          <a:p>
            <a:r>
              <a:rPr lang="en-US" sz="1800">
                <a:solidFill>
                  <a:srgbClr val="FFFFFF"/>
                </a:solidFill>
              </a:rPr>
              <a:t>1-2 weeks refactoring</a:t>
            </a:r>
          </a:p>
          <a:p>
            <a:r>
              <a:rPr lang="en-US" sz="1800">
                <a:solidFill>
                  <a:srgbClr val="FFFFFF"/>
                </a:solidFill>
              </a:rPr>
              <a:t>1 week final testing</a:t>
            </a:r>
          </a:p>
        </p:txBody>
      </p:sp>
      <p:pic>
        <p:nvPicPr>
          <p:cNvPr id="5" name="Picture 4" descr="A clock hanging from the side&#10;&#10;Description automatically generated">
            <a:extLst>
              <a:ext uri="{FF2B5EF4-FFF2-40B4-BE49-F238E27FC236}">
                <a16:creationId xmlns:a16="http://schemas.microsoft.com/office/drawing/2014/main" id="{0ED0455B-230F-4266-9396-C4C657822C02}"/>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8057" r="-1" b="960"/>
          <a:stretch/>
        </p:blipFill>
        <p:spPr>
          <a:xfrm>
            <a:off x="4654296" y="10"/>
            <a:ext cx="7537703" cy="6857990"/>
          </a:xfrm>
          <a:prstGeom prst="rect">
            <a:avLst/>
          </a:prstGeom>
        </p:spPr>
      </p:pic>
    </p:spTree>
    <p:extLst>
      <p:ext uri="{BB962C8B-B14F-4D97-AF65-F5344CB8AC3E}">
        <p14:creationId xmlns:p14="http://schemas.microsoft.com/office/powerpoint/2010/main" val="3868166439"/>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C7DE2-62F0-439F-8AB9-0743A5DCA4CC}"/>
              </a:ext>
            </a:extLst>
          </p:cNvPr>
          <p:cNvSpPr>
            <a:spLocks noGrp="1"/>
          </p:cNvSpPr>
          <p:nvPr>
            <p:ph type="title"/>
          </p:nvPr>
        </p:nvSpPr>
        <p:spPr>
          <a:xfrm>
            <a:off x="1097280" y="286603"/>
            <a:ext cx="10058400" cy="1450757"/>
          </a:xfrm>
        </p:spPr>
        <p:txBody>
          <a:bodyPr>
            <a:normAutofit/>
          </a:bodyPr>
          <a:lstStyle/>
          <a:p>
            <a:r>
              <a:rPr lang="en-US"/>
              <a:t>Budget</a:t>
            </a:r>
          </a:p>
        </p:txBody>
      </p:sp>
      <p:graphicFrame>
        <p:nvGraphicFramePr>
          <p:cNvPr id="20" name="Content Placeholder 2">
            <a:extLst>
              <a:ext uri="{FF2B5EF4-FFF2-40B4-BE49-F238E27FC236}">
                <a16:creationId xmlns:a16="http://schemas.microsoft.com/office/drawing/2014/main" id="{3EA46AD9-8C16-445A-89CB-1275D8A9917C}"/>
              </a:ext>
            </a:extLst>
          </p:cNvPr>
          <p:cNvGraphicFramePr>
            <a:graphicFrameLocks noGrp="1"/>
          </p:cNvGraphicFramePr>
          <p:nvPr>
            <p:ph idx="1"/>
            <p:extLst>
              <p:ext uri="{D42A27DB-BD31-4B8C-83A1-F6EECF244321}">
                <p14:modId xmlns:p14="http://schemas.microsoft.com/office/powerpoint/2010/main" val="4103521927"/>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09055235"/>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54E69C3-6989-498D-9661-A41048FAC51B}"/>
              </a:ext>
            </a:extLst>
          </p:cNvPr>
          <p:cNvSpPr>
            <a:spLocks noGrp="1"/>
          </p:cNvSpPr>
          <p:nvPr>
            <p:ph type="title"/>
          </p:nvPr>
        </p:nvSpPr>
        <p:spPr>
          <a:xfrm>
            <a:off x="492370" y="516835"/>
            <a:ext cx="3084844" cy="5772840"/>
          </a:xfrm>
        </p:spPr>
        <p:txBody>
          <a:bodyPr anchor="ctr">
            <a:normAutofit/>
          </a:bodyPr>
          <a:lstStyle/>
          <a:p>
            <a:r>
              <a:rPr lang="en-US" sz="3600">
                <a:solidFill>
                  <a:schemeClr val="bg1"/>
                </a:solidFill>
              </a:rPr>
              <a:t>Team DEKU</a:t>
            </a:r>
          </a:p>
        </p:txBody>
      </p:sp>
      <p:graphicFrame>
        <p:nvGraphicFramePr>
          <p:cNvPr id="5" name="Content Placeholder 2">
            <a:extLst>
              <a:ext uri="{FF2B5EF4-FFF2-40B4-BE49-F238E27FC236}">
                <a16:creationId xmlns:a16="http://schemas.microsoft.com/office/drawing/2014/main" id="{FBB57B35-2BA7-48B2-9CDE-6D352F1E3FCC}"/>
              </a:ext>
            </a:extLst>
          </p:cNvPr>
          <p:cNvGraphicFramePr>
            <a:graphicFrameLocks noGrp="1"/>
          </p:cNvGraphicFramePr>
          <p:nvPr>
            <p:ph idx="1"/>
            <p:extLst>
              <p:ext uri="{D42A27DB-BD31-4B8C-83A1-F6EECF244321}">
                <p14:modId xmlns:p14="http://schemas.microsoft.com/office/powerpoint/2010/main" val="4115285402"/>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88689742"/>
      </p:ext>
    </p:extLst>
  </p:cSld>
  <p:clrMapOvr>
    <a:masterClrMapping/>
  </p:clrMapOvr>
</p:sld>
</file>

<file path=ppt/theme/theme1.xml><?xml version="1.0" encoding="utf-8"?>
<a:theme xmlns:a="http://schemas.openxmlformats.org/drawingml/2006/main" name="RetrospectVTI">
  <a:themeElements>
    <a:clrScheme name="AnalogousFromDarkSeedLeftStep">
      <a:dk1>
        <a:srgbClr val="000000"/>
      </a:dk1>
      <a:lt1>
        <a:srgbClr val="FFFFFF"/>
      </a:lt1>
      <a:dk2>
        <a:srgbClr val="243C41"/>
      </a:dk2>
      <a:lt2>
        <a:srgbClr val="E4E8E2"/>
      </a:lt2>
      <a:accent1>
        <a:srgbClr val="974DC3"/>
      </a:accent1>
      <a:accent2>
        <a:srgbClr val="6A54BB"/>
      </a:accent2>
      <a:accent3>
        <a:srgbClr val="4D65C3"/>
      </a:accent3>
      <a:accent4>
        <a:srgbClr val="3B85B1"/>
      </a:accent4>
      <a:accent5>
        <a:srgbClr val="46B2AE"/>
      </a:accent5>
      <a:accent6>
        <a:srgbClr val="3BB17B"/>
      </a:accent6>
      <a:hlink>
        <a:srgbClr val="348F9C"/>
      </a:hlink>
      <a:folHlink>
        <a:srgbClr val="828282"/>
      </a:folHlink>
    </a:clrScheme>
    <a:fontScheme name="Retrospect">
      <a:majorFont>
        <a:latin typeface="Tw Cen M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2</TotalTime>
  <Words>230</Words>
  <Application>Microsoft Office PowerPoint</Application>
  <PresentationFormat>Widescreen</PresentationFormat>
  <Paragraphs>42</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Calibri</vt:lpstr>
      <vt:lpstr>Tw Cen MT</vt:lpstr>
      <vt:lpstr>RetrospectVTI</vt:lpstr>
      <vt:lpstr>OCUFLY</vt:lpstr>
      <vt:lpstr>Who We Are…</vt:lpstr>
      <vt:lpstr>Public Safety</vt:lpstr>
      <vt:lpstr>Police</vt:lpstr>
      <vt:lpstr>Fire/Rescue</vt:lpstr>
      <vt:lpstr>Resources</vt:lpstr>
      <vt:lpstr>Development Time Frame</vt:lpstr>
      <vt:lpstr>Budget</vt:lpstr>
      <vt:lpstr>Team DEKU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OCUFLY</dc:title>
  <dc:creator>James Faber</dc:creator>
  <cp:lastModifiedBy>Joshua R Stalvey</cp:lastModifiedBy>
  <cp:revision>1</cp:revision>
  <dcterms:created xsi:type="dcterms:W3CDTF">2020-02-03T04:30:52Z</dcterms:created>
  <dcterms:modified xsi:type="dcterms:W3CDTF">2020-02-04T13:20:00Z</dcterms:modified>
</cp:coreProperties>
</file>