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3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9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8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9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98B7B-5CA9-445D-8253-D70EF74C4FB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lichen@Valdosta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1513" y="2741238"/>
            <a:ext cx="3046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/>
              <a:t>Git</a:t>
            </a:r>
            <a:r>
              <a:rPr lang="en-US" sz="4800" b="1" dirty="0"/>
              <a:t> Tutorial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43524" y="456909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Spring 2020</a:t>
            </a:r>
            <a:endParaRPr lang="en-US" b="1" dirty="0">
              <a:latin typeface="Brush Script MT" panose="03060802040406070304" pitchFamily="66" charset="0"/>
            </a:endParaRPr>
          </a:p>
        </p:txBody>
      </p:sp>
      <p:pic>
        <p:nvPicPr>
          <p:cNvPr id="8" name="Picture 7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69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446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Switch 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951" y="2626831"/>
            <a:ext cx="5207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add * </a:t>
            </a:r>
            <a:r>
              <a:rPr lang="en-US" b="1" dirty="0">
                <a:solidFill>
                  <a:srgbClr val="FF0000"/>
                </a:solidFill>
              </a:rPr>
              <a:t>//update </a:t>
            </a:r>
            <a:r>
              <a:rPr lang="en-US" b="1" dirty="0" err="1">
                <a:solidFill>
                  <a:srgbClr val="FF0000"/>
                </a:solidFill>
              </a:rPr>
              <a:t>util.h</a:t>
            </a:r>
            <a:r>
              <a:rPr lang="en-US" b="1" dirty="0">
                <a:solidFill>
                  <a:srgbClr val="FF0000"/>
                </a:solidFill>
              </a:rPr>
              <a:t> in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system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commit –am “Message” </a:t>
            </a:r>
            <a:r>
              <a:rPr lang="en-US" b="1" dirty="0">
                <a:solidFill>
                  <a:srgbClr val="FF0000"/>
                </a:solidFill>
              </a:rPr>
              <a:t>//create version node V3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83046" y="5279644"/>
            <a:ext cx="7000620" cy="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335161" y="509565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1589220" y="5655813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V1</a:t>
            </a:r>
          </a:p>
        </p:txBody>
      </p:sp>
      <p:sp>
        <p:nvSpPr>
          <p:cNvPr id="30" name="Oval 29"/>
          <p:cNvSpPr/>
          <p:nvPr/>
        </p:nvSpPr>
        <p:spPr>
          <a:xfrm>
            <a:off x="3650628" y="509565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ular Callout 30"/>
          <p:cNvSpPr/>
          <p:nvPr/>
        </p:nvSpPr>
        <p:spPr>
          <a:xfrm>
            <a:off x="2941982" y="5648801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503620" y="4022731"/>
            <a:ext cx="6481354" cy="1139396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06283" y="376937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b_2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07192" y="5049395"/>
            <a:ext cx="85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master</a:t>
            </a:r>
          </a:p>
        </p:txBody>
      </p:sp>
      <p:pic>
        <p:nvPicPr>
          <p:cNvPr id="18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040" y="1807443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1754481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99182" y="19045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/home</a:t>
            </a:r>
          </a:p>
        </p:txBody>
      </p:sp>
      <p:cxnSp>
        <p:nvCxnSpPr>
          <p:cNvPr id="21" name="Straight Connector 20"/>
          <p:cNvCxnSpPr>
            <a:stCxn id="20" idx="3"/>
          </p:cNvCxnSpPr>
          <p:nvPr/>
        </p:nvCxnSpPr>
        <p:spPr>
          <a:xfrm>
            <a:off x="4217035" y="2089167"/>
            <a:ext cx="4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</p:cNvCxnSpPr>
          <p:nvPr/>
        </p:nvCxnSpPr>
        <p:spPr>
          <a:xfrm>
            <a:off x="5479304" y="2089167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3"/>
          </p:cNvCxnSpPr>
          <p:nvPr/>
        </p:nvCxnSpPr>
        <p:spPr>
          <a:xfrm>
            <a:off x="5479304" y="2089167"/>
            <a:ext cx="0" cy="199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79304" y="2698290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2423853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5479304" y="3295115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3137872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661451" y="2282445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Project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34620" y="1969036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34620" y="253641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main.cpp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7932" y="330741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util.h</a:t>
            </a:r>
            <a:endParaRPr lang="en-US" i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5479304" y="4081358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02" y="3853747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735987" y="396630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.</a:t>
            </a:r>
            <a:r>
              <a:rPr lang="en-US" i="1" dirty="0" err="1"/>
              <a:t>git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51338" y="3315548"/>
            <a:ext cx="143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Update </a:t>
            </a:r>
            <a:r>
              <a:rPr lang="en-US" b="1" dirty="0" err="1">
                <a:solidFill>
                  <a:srgbClr val="0070C0"/>
                </a:solidFill>
              </a:rPr>
              <a:t>util.h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059555" y="4656350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ular Callout 45"/>
          <p:cNvSpPr/>
          <p:nvPr/>
        </p:nvSpPr>
        <p:spPr>
          <a:xfrm>
            <a:off x="2900494" y="3838697"/>
            <a:ext cx="914400" cy="471777"/>
          </a:xfrm>
          <a:prstGeom prst="wedgeRoundRectCallout">
            <a:avLst>
              <a:gd name="adj1" fmla="val 53394"/>
              <a:gd name="adj2" fmla="val 96846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98031" y="1404720"/>
            <a:ext cx="3469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branch –a // check all branches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checkout [</a:t>
            </a:r>
            <a:r>
              <a:rPr lang="en-US" b="1" dirty="0" err="1">
                <a:solidFill>
                  <a:srgbClr val="FF0000"/>
                </a:solidFill>
              </a:rPr>
              <a:t>branchName</a:t>
            </a:r>
            <a:r>
              <a:rPr lang="en-US" b="1" dirty="0">
                <a:solidFill>
                  <a:srgbClr val="FF0000"/>
                </a:solidFill>
              </a:rPr>
              <a:t>] //switch to a specific branch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1" name="Picture 50" descr="Image result for valdosta state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Box 51"/>
          <p:cNvSpPr txBox="1"/>
          <p:nvPr/>
        </p:nvSpPr>
        <p:spPr>
          <a:xfrm>
            <a:off x="131613" y="3337222"/>
            <a:ext cx="416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log –graph –all //check commit history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4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90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Merge Branches</a:t>
            </a:r>
            <a:endParaRPr lang="en-US" sz="20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83046" y="5279644"/>
            <a:ext cx="7000620" cy="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335161" y="509565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1589220" y="5655813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V1</a:t>
            </a:r>
          </a:p>
        </p:txBody>
      </p:sp>
      <p:sp>
        <p:nvSpPr>
          <p:cNvPr id="30" name="Oval 29"/>
          <p:cNvSpPr/>
          <p:nvPr/>
        </p:nvSpPr>
        <p:spPr>
          <a:xfrm>
            <a:off x="3650628" y="509565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ular Callout 30"/>
          <p:cNvSpPr/>
          <p:nvPr/>
        </p:nvSpPr>
        <p:spPr>
          <a:xfrm>
            <a:off x="2941982" y="5648801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V2</a:t>
            </a:r>
          </a:p>
        </p:txBody>
      </p:sp>
      <p:cxnSp>
        <p:nvCxnSpPr>
          <p:cNvPr id="34" name="Straight Arrow Connector 33"/>
          <p:cNvCxnSpPr>
            <a:endCxn id="45" idx="2"/>
          </p:cNvCxnSpPr>
          <p:nvPr/>
        </p:nvCxnSpPr>
        <p:spPr>
          <a:xfrm flipV="1">
            <a:off x="2503620" y="4818910"/>
            <a:ext cx="1555935" cy="343217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87649" y="413793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b_2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07192" y="5049395"/>
            <a:ext cx="85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master</a:t>
            </a:r>
          </a:p>
        </p:txBody>
      </p:sp>
      <p:pic>
        <p:nvPicPr>
          <p:cNvPr id="18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040" y="1807443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1754481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99182" y="19045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/home</a:t>
            </a:r>
          </a:p>
        </p:txBody>
      </p:sp>
      <p:cxnSp>
        <p:nvCxnSpPr>
          <p:cNvPr id="21" name="Straight Connector 20"/>
          <p:cNvCxnSpPr>
            <a:stCxn id="20" idx="3"/>
          </p:cNvCxnSpPr>
          <p:nvPr/>
        </p:nvCxnSpPr>
        <p:spPr>
          <a:xfrm>
            <a:off x="4217035" y="2089167"/>
            <a:ext cx="4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</p:cNvCxnSpPr>
          <p:nvPr/>
        </p:nvCxnSpPr>
        <p:spPr>
          <a:xfrm>
            <a:off x="5479304" y="2089167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3"/>
          </p:cNvCxnSpPr>
          <p:nvPr/>
        </p:nvCxnSpPr>
        <p:spPr>
          <a:xfrm>
            <a:off x="5479304" y="2089167"/>
            <a:ext cx="0" cy="199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79304" y="2698290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2423853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5479304" y="3295115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3137872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661451" y="2282445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Project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34620" y="1969036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34620" y="253641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main.cpp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7932" y="330741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util.h</a:t>
            </a:r>
            <a:endParaRPr lang="en-US" i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5479304" y="4081358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02" y="3853747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735987" y="396630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.</a:t>
            </a:r>
            <a:r>
              <a:rPr lang="en-US" i="1" dirty="0" err="1"/>
              <a:t>git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51338" y="3315548"/>
            <a:ext cx="143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Update </a:t>
            </a:r>
            <a:r>
              <a:rPr lang="en-US" b="1" dirty="0" err="1">
                <a:solidFill>
                  <a:srgbClr val="0070C0"/>
                </a:solidFill>
              </a:rPr>
              <a:t>util.h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059555" y="4656350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ular Callout 45"/>
          <p:cNvSpPr/>
          <p:nvPr/>
        </p:nvSpPr>
        <p:spPr>
          <a:xfrm>
            <a:off x="2900494" y="3838697"/>
            <a:ext cx="914400" cy="471777"/>
          </a:xfrm>
          <a:prstGeom prst="wedgeRoundRectCallout">
            <a:avLst>
              <a:gd name="adj1" fmla="val 53394"/>
              <a:gd name="adj2" fmla="val 96846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39103" y="1438764"/>
            <a:ext cx="400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checkout master //switch to master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merge b_2 //merge b_2 to master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1" name="Picture 50" descr="Image result for valdosta state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Box 51"/>
          <p:cNvSpPr txBox="1"/>
          <p:nvPr/>
        </p:nvSpPr>
        <p:spPr>
          <a:xfrm>
            <a:off x="7953224" y="2057131"/>
            <a:ext cx="416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log –graph –all //check commit history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808615" y="5117055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45" idx="6"/>
            <a:endCxn id="53" idx="1"/>
          </p:cNvCxnSpPr>
          <p:nvPr/>
        </p:nvCxnSpPr>
        <p:spPr>
          <a:xfrm>
            <a:off x="4374515" y="4818910"/>
            <a:ext cx="480225" cy="345758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3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2421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Restore Deleted Files</a:t>
            </a:r>
            <a:endParaRPr lang="en-US" sz="2000" b="1" dirty="0"/>
          </a:p>
        </p:txBody>
      </p:sp>
      <p:pic>
        <p:nvPicPr>
          <p:cNvPr id="18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040" y="1807443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1754481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99182" y="19045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/home</a:t>
            </a:r>
          </a:p>
        </p:txBody>
      </p:sp>
      <p:cxnSp>
        <p:nvCxnSpPr>
          <p:cNvPr id="21" name="Straight Connector 20"/>
          <p:cNvCxnSpPr>
            <a:stCxn id="20" idx="3"/>
          </p:cNvCxnSpPr>
          <p:nvPr/>
        </p:nvCxnSpPr>
        <p:spPr>
          <a:xfrm>
            <a:off x="4217035" y="2089167"/>
            <a:ext cx="4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</p:cNvCxnSpPr>
          <p:nvPr/>
        </p:nvCxnSpPr>
        <p:spPr>
          <a:xfrm>
            <a:off x="5479304" y="2089167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3"/>
          </p:cNvCxnSpPr>
          <p:nvPr/>
        </p:nvCxnSpPr>
        <p:spPr>
          <a:xfrm>
            <a:off x="5479304" y="2089167"/>
            <a:ext cx="0" cy="199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79304" y="2698290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2423853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5479304" y="3295115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3137872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661451" y="2282445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Project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34620" y="1969036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34620" y="253641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main.cpp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7932" y="330741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util.h</a:t>
            </a:r>
            <a:endParaRPr lang="en-US" i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5479304" y="4081358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02" y="3853747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735987" y="396630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.</a:t>
            </a:r>
            <a:r>
              <a:rPr lang="en-US" i="1" dirty="0" err="1"/>
              <a:t>git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7939103" y="1438764"/>
            <a:ext cx="4000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r</a:t>
            </a:r>
            <a:r>
              <a:rPr lang="en-US" b="1" dirty="0" err="1" smtClean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 Readme //remove a file by mistake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checkout HEAD -- Readme //get back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//the deleted file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1" name="Picture 50" descr="Image result for valdosta state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49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269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Version Control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1953" y="1948859"/>
            <a:ext cx="648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 system that is able to save </a:t>
            </a:r>
            <a:r>
              <a:rPr lang="en-US" b="1" i="1" dirty="0" smtClean="0"/>
              <a:t>snapshots </a:t>
            </a:r>
            <a:r>
              <a:rPr lang="en-US" b="1" i="1" dirty="0"/>
              <a:t>of your complete project.</a:t>
            </a:r>
          </a:p>
        </p:txBody>
      </p:sp>
      <p:pic>
        <p:nvPicPr>
          <p:cNvPr id="1026" name="Picture 2" descr="Image result for clock cartoon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53" y="3367557"/>
            <a:ext cx="736677" cy="73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76576" y="4185911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75832" y="3736978"/>
            <a:ext cx="7000620" cy="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43680" y="3574418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40056" y="3574418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5200" y="3574418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3286760" y="4185911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1:00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5697536" y="4185911"/>
            <a:ext cx="914400" cy="471777"/>
          </a:xfrm>
          <a:prstGeom prst="wedgeRoundRectCallout">
            <a:avLst>
              <a:gd name="adj1" fmla="val -39722"/>
              <a:gd name="adj2" fmla="val -97348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3:00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7690206" y="4150077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6:00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2" name="Picture 21" descr="Image result for valdosta state 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21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237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Why Version Control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1953" y="1948859"/>
            <a:ext cx="33245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1" dirty="0"/>
              <a:t>Backup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1" dirty="0"/>
              <a:t>Restoring previous version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1" dirty="0"/>
              <a:t>Storing versions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1" dirty="0"/>
              <a:t>Collaboration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3" name="Picture 12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95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294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Version Control Software</a:t>
            </a:r>
          </a:p>
        </p:txBody>
      </p:sp>
      <p:pic>
        <p:nvPicPr>
          <p:cNvPr id="2050" name="Picture 2" descr="https://k2bsolutions.files.wordpress.com/2015/04/cvs-source-code-manag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48" y="2581747"/>
            <a:ext cx="619163" cy="83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k2bsolutions.files.wordpress.com/2015/04/subver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533" y="2748945"/>
            <a:ext cx="719067" cy="62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k2bsolutions.files.wordpress.com/2015/04/git-scm.jp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984" y="2650753"/>
            <a:ext cx="768308" cy="76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3" name="Picture 12" descr="Image result for valdosta state logo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59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4549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Setup Configurations (Required on Linux)</a:t>
            </a:r>
            <a:endParaRPr lang="en-US" sz="20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8" name="Picture 27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330286" y="1911475"/>
            <a:ext cx="49214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config</a:t>
            </a:r>
            <a:r>
              <a:rPr lang="en-US" b="1" dirty="0" smtClean="0">
                <a:solidFill>
                  <a:srgbClr val="FF0000"/>
                </a:solidFill>
              </a:rPr>
              <a:t> –global user.name “Lin Chen”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config</a:t>
            </a:r>
            <a:r>
              <a:rPr lang="en-US" b="1" dirty="0" smtClean="0">
                <a:solidFill>
                  <a:srgbClr val="FF0000"/>
                </a:solidFill>
              </a:rPr>
              <a:t> –global </a:t>
            </a:r>
            <a:r>
              <a:rPr lang="en-US" b="1" dirty="0" err="1" smtClean="0">
                <a:solidFill>
                  <a:srgbClr val="FF0000"/>
                </a:solidFill>
              </a:rPr>
              <a:t>user.email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  <a:hlinkClick r:id="rId3"/>
              </a:rPr>
              <a:t>lichen@Valdosta.edu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config</a:t>
            </a:r>
            <a:r>
              <a:rPr lang="en-US" b="1" dirty="0" smtClean="0">
                <a:solidFill>
                  <a:srgbClr val="FF0000"/>
                </a:solidFill>
              </a:rPr>
              <a:t> –global </a:t>
            </a:r>
            <a:r>
              <a:rPr lang="en-US" b="1" dirty="0" err="1" smtClean="0">
                <a:solidFill>
                  <a:srgbClr val="FF0000"/>
                </a:solidFill>
              </a:rPr>
              <a:t>core.editor</a:t>
            </a:r>
            <a:r>
              <a:rPr lang="en-US" b="1" dirty="0" smtClean="0">
                <a:solidFill>
                  <a:srgbClr val="FF0000"/>
                </a:solidFill>
              </a:rPr>
              <a:t> “vim”</a:t>
            </a:r>
          </a:p>
        </p:txBody>
      </p:sp>
    </p:spTree>
    <p:extLst>
      <p:ext uri="{BB962C8B-B14F-4D97-AF65-F5344CB8AC3E}">
        <p14:creationId xmlns:p14="http://schemas.microsoft.com/office/powerpoint/2010/main" val="409938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477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Start </a:t>
            </a:r>
            <a:r>
              <a:rPr lang="en-US" sz="2000" b="1" dirty="0" err="1"/>
              <a:t>Gitting</a:t>
            </a:r>
            <a:endParaRPr lang="en-US" sz="2000" b="1" dirty="0"/>
          </a:p>
        </p:txBody>
      </p:sp>
      <p:pic>
        <p:nvPicPr>
          <p:cNvPr id="4098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040" y="1807443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1754481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99182" y="19045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/home</a:t>
            </a:r>
          </a:p>
        </p:txBody>
      </p:sp>
      <p:cxnSp>
        <p:nvCxnSpPr>
          <p:cNvPr id="8" name="Straight Connector 7"/>
          <p:cNvCxnSpPr>
            <a:stCxn id="3" idx="3"/>
          </p:cNvCxnSpPr>
          <p:nvPr/>
        </p:nvCxnSpPr>
        <p:spPr>
          <a:xfrm>
            <a:off x="4217035" y="2089167"/>
            <a:ext cx="4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098" idx="3"/>
          </p:cNvCxnSpPr>
          <p:nvPr/>
        </p:nvCxnSpPr>
        <p:spPr>
          <a:xfrm>
            <a:off x="5479304" y="2089167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098" idx="3"/>
          </p:cNvCxnSpPr>
          <p:nvPr/>
        </p:nvCxnSpPr>
        <p:spPr>
          <a:xfrm>
            <a:off x="5479304" y="2089167"/>
            <a:ext cx="0" cy="121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79304" y="2698290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2423853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5479304" y="3295115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3137872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61451" y="2282445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4620" y="1969036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4620" y="253641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main.cpp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6737932" y="330741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util.h</a:t>
            </a:r>
            <a:endParaRPr lang="en-US" i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8" name="Picture 27" descr="Image result for valdosta state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41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806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Add </a:t>
            </a:r>
            <a:r>
              <a:rPr lang="en-US" sz="2000" b="1" dirty="0" err="1"/>
              <a:t>Git</a:t>
            </a:r>
            <a:r>
              <a:rPr lang="en-US" sz="2000" b="1" dirty="0"/>
              <a:t> System</a:t>
            </a:r>
          </a:p>
        </p:txBody>
      </p:sp>
      <p:pic>
        <p:nvPicPr>
          <p:cNvPr id="4098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040" y="1807443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1754481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99182" y="19045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/home</a:t>
            </a:r>
          </a:p>
        </p:txBody>
      </p:sp>
      <p:cxnSp>
        <p:nvCxnSpPr>
          <p:cNvPr id="8" name="Straight Connector 7"/>
          <p:cNvCxnSpPr>
            <a:stCxn id="3" idx="3"/>
          </p:cNvCxnSpPr>
          <p:nvPr/>
        </p:nvCxnSpPr>
        <p:spPr>
          <a:xfrm>
            <a:off x="4217035" y="2089167"/>
            <a:ext cx="4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098" idx="3"/>
          </p:cNvCxnSpPr>
          <p:nvPr/>
        </p:nvCxnSpPr>
        <p:spPr>
          <a:xfrm>
            <a:off x="5479304" y="2089167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098" idx="3"/>
          </p:cNvCxnSpPr>
          <p:nvPr/>
        </p:nvCxnSpPr>
        <p:spPr>
          <a:xfrm>
            <a:off x="5479304" y="2089167"/>
            <a:ext cx="0" cy="199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79304" y="2698290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2423853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5479304" y="3295115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3137872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61451" y="2282445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4620" y="1969036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4620" y="253641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main.cpp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37932" y="330741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util.h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357266" y="1230372"/>
            <a:ext cx="3612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init</a:t>
            </a:r>
            <a:r>
              <a:rPr lang="en-US" b="1" dirty="0">
                <a:solidFill>
                  <a:srgbClr val="FF0000"/>
                </a:solidFill>
              </a:rPr>
              <a:t> //initialize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system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status //check status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add * //add all files to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system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commit //create a version node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log </a:t>
            </a:r>
            <a:r>
              <a:rPr lang="en-US" b="1" dirty="0">
                <a:solidFill>
                  <a:srgbClr val="FF0000"/>
                </a:solidFill>
              </a:rPr>
              <a:t>//list version nodes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479304" y="4081358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02" y="3853747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735987" y="396630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.</a:t>
            </a:r>
            <a:r>
              <a:rPr lang="en-US" i="1" dirty="0" err="1"/>
              <a:t>git</a:t>
            </a:r>
            <a:endParaRPr lang="en-US" i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83046" y="5279644"/>
            <a:ext cx="7000620" cy="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335161" y="509565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1589220" y="5655813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V1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4" name="Picture 33" descr="Image result for valdosta state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75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56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Update Code</a:t>
            </a:r>
          </a:p>
        </p:txBody>
      </p:sp>
      <p:pic>
        <p:nvPicPr>
          <p:cNvPr id="4098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040" y="1807443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1754481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99182" y="19045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/home</a:t>
            </a:r>
          </a:p>
        </p:txBody>
      </p:sp>
      <p:cxnSp>
        <p:nvCxnSpPr>
          <p:cNvPr id="8" name="Straight Connector 7"/>
          <p:cNvCxnSpPr>
            <a:stCxn id="3" idx="3"/>
          </p:cNvCxnSpPr>
          <p:nvPr/>
        </p:nvCxnSpPr>
        <p:spPr>
          <a:xfrm>
            <a:off x="4217035" y="2089167"/>
            <a:ext cx="4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098" idx="3"/>
          </p:cNvCxnSpPr>
          <p:nvPr/>
        </p:nvCxnSpPr>
        <p:spPr>
          <a:xfrm>
            <a:off x="5479304" y="2089167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098" idx="3"/>
          </p:cNvCxnSpPr>
          <p:nvPr/>
        </p:nvCxnSpPr>
        <p:spPr>
          <a:xfrm>
            <a:off x="5479304" y="2089167"/>
            <a:ext cx="0" cy="199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79304" y="2698290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2423853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5479304" y="3295115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3137872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61451" y="2282445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4620" y="1969036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4620" y="253641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main.cpp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37932" y="330741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util.h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85834" y="4098458"/>
            <a:ext cx="6053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add </a:t>
            </a:r>
            <a:r>
              <a:rPr lang="en-US" b="1" dirty="0" smtClean="0">
                <a:solidFill>
                  <a:srgbClr val="FF0000"/>
                </a:solidFill>
              </a:rPr>
              <a:t>*//</a:t>
            </a:r>
            <a:r>
              <a:rPr lang="en-US" b="1" dirty="0">
                <a:solidFill>
                  <a:srgbClr val="FF0000"/>
                </a:solidFill>
              </a:rPr>
              <a:t>update information of main.cpp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commit –am “Comment” </a:t>
            </a:r>
            <a:r>
              <a:rPr lang="en-US" b="1" dirty="0">
                <a:solidFill>
                  <a:srgbClr val="FF0000"/>
                </a:solidFill>
              </a:rPr>
              <a:t>//create the second version node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479304" y="4081358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02" y="3853747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735987" y="396630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.</a:t>
            </a:r>
            <a:r>
              <a:rPr lang="en-US" i="1" dirty="0" err="1"/>
              <a:t>git</a:t>
            </a:r>
            <a:endParaRPr lang="en-US" i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83046" y="5279644"/>
            <a:ext cx="7000620" cy="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335161" y="509565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1589220" y="5655813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8114" y="2552581"/>
            <a:ext cx="18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Update main.cpp</a:t>
            </a:r>
          </a:p>
        </p:txBody>
      </p:sp>
      <p:sp>
        <p:nvSpPr>
          <p:cNvPr id="30" name="Oval 29"/>
          <p:cNvSpPr/>
          <p:nvPr/>
        </p:nvSpPr>
        <p:spPr>
          <a:xfrm>
            <a:off x="3650628" y="509565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ular Callout 30"/>
          <p:cNvSpPr/>
          <p:nvPr/>
        </p:nvSpPr>
        <p:spPr>
          <a:xfrm>
            <a:off x="2941982" y="5648801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V2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6" name="Picture 35" descr="Image result for valdosta state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446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Switch 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8108" y="140464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log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83046" y="5279644"/>
            <a:ext cx="7000620" cy="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335161" y="509565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1589220" y="5655813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V1</a:t>
            </a:r>
          </a:p>
        </p:txBody>
      </p:sp>
      <p:sp>
        <p:nvSpPr>
          <p:cNvPr id="30" name="Oval 29"/>
          <p:cNvSpPr/>
          <p:nvPr/>
        </p:nvSpPr>
        <p:spPr>
          <a:xfrm>
            <a:off x="3650628" y="509565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ular Callout 30"/>
          <p:cNvSpPr/>
          <p:nvPr/>
        </p:nvSpPr>
        <p:spPr>
          <a:xfrm>
            <a:off x="2941982" y="5648801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07186" y="1359809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commit 921ae3ef6694121bfb30468cc484b22821617fd8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Author: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lchen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&lt;lchen@ecsu.edu&gt;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Date:   Wed Nov 2 10:12:50 2016 -0400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V2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commit aa49d00c7ea4afca17b1a969118fb2193eec8e25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Author: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lchen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&lt;lchen@ecsu.edu&gt;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Date:   Wed Nov 2 10:03:08 2016 -0400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V1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8244" y="3376400"/>
            <a:ext cx="6404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checkout aa49d00 //create a detached node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checkout –b b_2 //create a new branch for the detached node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503620" y="4022731"/>
            <a:ext cx="6481354" cy="1139396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06283" y="376937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b_2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07192" y="5049395"/>
            <a:ext cx="85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master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1" name="Picture 20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511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412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Brush Script MT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Chen</dc:creator>
  <cp:lastModifiedBy>Lin  Chen</cp:lastModifiedBy>
  <cp:revision>117</cp:revision>
  <dcterms:created xsi:type="dcterms:W3CDTF">2016-11-02T13:07:27Z</dcterms:created>
  <dcterms:modified xsi:type="dcterms:W3CDTF">2020-01-29T03:54:41Z</dcterms:modified>
</cp:coreProperties>
</file>