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62" r:id="rId6"/>
    <p:sldId id="266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761F4BE7-370B-6F4F-BAFD-A1E3B3A40D44}"/>
    <pc:docChg chg="modSld">
      <pc:chgData name="Lin  Chen" userId="5b8d33d8-9b1a-4612-8f39-9bee1ddd9437" providerId="ADAL" clId="{761F4BE7-370B-6F4F-BAFD-A1E3B3A40D44}" dt="2020-02-07T19:27:26.852" v="1" actId="20577"/>
      <pc:docMkLst>
        <pc:docMk/>
      </pc:docMkLst>
      <pc:sldChg chg="modSp">
        <pc:chgData name="Lin  Chen" userId="5b8d33d8-9b1a-4612-8f39-9bee1ddd9437" providerId="ADAL" clId="{761F4BE7-370B-6F4F-BAFD-A1E3B3A40D44}" dt="2020-02-07T19:27:26.852" v="1" actId="20577"/>
        <pc:sldMkLst>
          <pc:docMk/>
          <pc:sldMk cId="964417186" sldId="260"/>
        </pc:sldMkLst>
        <pc:spChg chg="mod">
          <ac:chgData name="Lin  Chen" userId="5b8d33d8-9b1a-4612-8f39-9bee1ddd9437" providerId="ADAL" clId="{761F4BE7-370B-6F4F-BAFD-A1E3B3A40D44}" dt="2020-02-07T19:27:26.852" v="1" actId="20577"/>
          <ac:spMkLst>
            <pc:docMk/>
            <pc:sldMk cId="964417186" sldId="260"/>
            <ac:spMk id="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8B7B-5CA9-445D-8253-D70EF74C4FBD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B414-BE0F-44E3-B498-BB5A3BF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1513" y="2741238"/>
            <a:ext cx="3046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/>
              <a:t>Git</a:t>
            </a:r>
            <a:r>
              <a:rPr lang="en-US" sz="4800" b="1" dirty="0"/>
              <a:t> Tutorial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13" name="Picture 12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43524" y="456909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ush Script MT" panose="03060802040406070304" pitchFamily="66" charset="0"/>
              </a:rPr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49969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397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Create a Team Repository on Server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8837" y="1927959"/>
            <a:ext cx="134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</a:t>
            </a:r>
            <a:r>
              <a:rPr lang="en-US" i="1" dirty="0" err="1"/>
              <a:t>teamFolder</a:t>
            </a:r>
            <a:endParaRPr lang="en-US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217035" y="2076869"/>
            <a:ext cx="0" cy="206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03" y="1853653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445803" y="230346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project.git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1950711"/>
            <a:ext cx="5285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mkdir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project.git</a:t>
            </a:r>
            <a:r>
              <a:rPr lang="en-US" b="1" dirty="0">
                <a:solidFill>
                  <a:srgbClr val="0070C0"/>
                </a:solidFill>
              </a:rPr>
              <a:t> //create a </a:t>
            </a: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repository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chgrp</a:t>
            </a:r>
            <a:r>
              <a:rPr lang="en-US" b="1" dirty="0">
                <a:solidFill>
                  <a:srgbClr val="0070C0"/>
                </a:solidFill>
              </a:rPr>
              <a:t> –R </a:t>
            </a:r>
            <a:r>
              <a:rPr lang="en-US" b="1" dirty="0" err="1">
                <a:solidFill>
                  <a:srgbClr val="0070C0"/>
                </a:solidFill>
              </a:rPr>
              <a:t>teamName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project.git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chmod</a:t>
            </a:r>
            <a:r>
              <a:rPr lang="en-US" b="1" dirty="0">
                <a:solidFill>
                  <a:srgbClr val="0070C0"/>
                </a:solidFill>
              </a:rPr>
              <a:t> 770 </a:t>
            </a:r>
            <a:r>
              <a:rPr lang="en-US" b="1" dirty="0" err="1">
                <a:solidFill>
                  <a:srgbClr val="0070C0"/>
                </a:solidFill>
              </a:rPr>
              <a:t>project.git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chmod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g+s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project.git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git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 –bare –shared=660  //initialize a git repository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3" name="Picture 32" descr="Image result for valdosta state log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287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Work with </a:t>
            </a:r>
            <a:r>
              <a:rPr lang="en-US" sz="2000" b="1" dirty="0" err="1"/>
              <a:t>Git</a:t>
            </a:r>
            <a:r>
              <a:rPr lang="en-US" sz="2000" b="1" dirty="0"/>
              <a:t> Repository</a:t>
            </a:r>
          </a:p>
        </p:txBody>
      </p:sp>
      <p:pic>
        <p:nvPicPr>
          <p:cNvPr id="4098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40" y="1807443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1754481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9182" y="19045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8" name="Straight Connector 7"/>
          <p:cNvCxnSpPr>
            <a:stCxn id="3" idx="3"/>
          </p:cNvCxnSpPr>
          <p:nvPr/>
        </p:nvCxnSpPr>
        <p:spPr>
          <a:xfrm>
            <a:off x="4217035" y="2089167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98" idx="3"/>
          </p:cNvCxnSpPr>
          <p:nvPr/>
        </p:nvCxnSpPr>
        <p:spPr>
          <a:xfrm>
            <a:off x="5479304" y="2089167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098" idx="3"/>
          </p:cNvCxnSpPr>
          <p:nvPr/>
        </p:nvCxnSpPr>
        <p:spPr>
          <a:xfrm>
            <a:off x="5479304" y="2089167"/>
            <a:ext cx="0" cy="12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79304" y="2698290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242385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5479304" y="3295115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8" y="3137872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61451" y="2282445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4620" y="196903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620" y="253641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37932" y="33074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217035" y="2076869"/>
            <a:ext cx="0" cy="206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17035" y="4144617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1142" y="4541606"/>
            <a:ext cx="9098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remote add [</a:t>
            </a:r>
            <a:r>
              <a:rPr lang="en-US" b="1" dirty="0" err="1">
                <a:solidFill>
                  <a:srgbClr val="FF0000"/>
                </a:solidFill>
              </a:rPr>
              <a:t>repName</a:t>
            </a:r>
            <a:r>
              <a:rPr lang="en-US" b="1" dirty="0">
                <a:solidFill>
                  <a:srgbClr val="FF0000"/>
                </a:solidFill>
              </a:rPr>
              <a:t>] [</a:t>
            </a:r>
            <a:r>
              <a:rPr lang="en-US" b="1" dirty="0" err="1">
                <a:solidFill>
                  <a:srgbClr val="FF0000"/>
                </a:solidFill>
              </a:rPr>
              <a:t>repURL</a:t>
            </a:r>
            <a:r>
              <a:rPr lang="en-US" b="1" dirty="0">
                <a:solidFill>
                  <a:srgbClr val="FF0000"/>
                </a:solidFill>
              </a:rPr>
              <a:t>] //add a remote repository to the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system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remote add origin /home/</a:t>
            </a:r>
            <a:r>
              <a:rPr lang="en-US" b="1" dirty="0" err="1">
                <a:solidFill>
                  <a:srgbClr val="0070C0"/>
                </a:solidFill>
              </a:rPr>
              <a:t>teamFolder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project.git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remote –v </a:t>
            </a:r>
            <a:r>
              <a:rPr lang="en-US" b="1" dirty="0">
                <a:solidFill>
                  <a:srgbClr val="FF0000"/>
                </a:solidFill>
              </a:rPr>
              <a:t>//check information of repositories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push [rename] [</a:t>
            </a:r>
            <a:r>
              <a:rPr lang="en-US" b="1" dirty="0" err="1">
                <a:solidFill>
                  <a:srgbClr val="FF0000"/>
                </a:solidFill>
              </a:rPr>
              <a:t>localBranch:remoteBranch</a:t>
            </a:r>
            <a:r>
              <a:rPr lang="en-US" b="1" dirty="0">
                <a:solidFill>
                  <a:srgbClr val="FF0000"/>
                </a:solidFill>
              </a:rPr>
              <a:t>] //deposit the project to the remote repository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push origin master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3" name="Picture 32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Connector 3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6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388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Share Code</a:t>
            </a:r>
          </a:p>
        </p:txBody>
      </p:sp>
      <p:pic>
        <p:nvPicPr>
          <p:cNvPr id="4098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14" y="2006226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22" y="1953264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2756" y="21032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8" name="Straight Connector 7"/>
          <p:cNvCxnSpPr>
            <a:stCxn id="3" idx="3"/>
          </p:cNvCxnSpPr>
          <p:nvPr/>
        </p:nvCxnSpPr>
        <p:spPr>
          <a:xfrm>
            <a:off x="2000609" y="2287950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98" idx="3"/>
          </p:cNvCxnSpPr>
          <p:nvPr/>
        </p:nvCxnSpPr>
        <p:spPr>
          <a:xfrm>
            <a:off x="3262878" y="2287950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098" idx="3"/>
          </p:cNvCxnSpPr>
          <p:nvPr/>
        </p:nvCxnSpPr>
        <p:spPr>
          <a:xfrm>
            <a:off x="3262878" y="2287950"/>
            <a:ext cx="0" cy="12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2878" y="2897073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22" y="2622636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3262878" y="3493898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22" y="3336655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45025" y="2481228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18194" y="2167819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8194" y="273519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21506" y="35061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pic>
        <p:nvPicPr>
          <p:cNvPr id="27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71" y="4908704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71688" y="542244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project.git</a:t>
            </a:r>
            <a:endParaRPr lang="en-US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1033670" y="1848678"/>
            <a:ext cx="4681330" cy="2305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466264" y="1852702"/>
            <a:ext cx="4681330" cy="2305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02052" y="4303071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60730" y="430307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311049" y="4833896"/>
            <a:ext cx="1646342" cy="1169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34" idx="0"/>
          </p:cNvCxnSpPr>
          <p:nvPr/>
        </p:nvCxnSpPr>
        <p:spPr>
          <a:xfrm>
            <a:off x="5311049" y="4154557"/>
            <a:ext cx="823171" cy="6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0"/>
          </p:cNvCxnSpPr>
          <p:nvPr/>
        </p:nvCxnSpPr>
        <p:spPr>
          <a:xfrm flipV="1">
            <a:off x="6134220" y="4154557"/>
            <a:ext cx="823171" cy="6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6417" y="5317435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16553" y="1142030"/>
            <a:ext cx="4971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clone [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] //get a copy to the current directory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clone /home/</a:t>
            </a:r>
            <a:r>
              <a:rPr lang="en-US" b="1" dirty="0" err="1">
                <a:solidFill>
                  <a:srgbClr val="0070C0"/>
                </a:solidFill>
              </a:rPr>
              <a:t>teamFolder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project.git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38" name="Picture 37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traight Connector 39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388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Share Code</a:t>
            </a:r>
          </a:p>
        </p:txBody>
      </p:sp>
      <p:pic>
        <p:nvPicPr>
          <p:cNvPr id="4098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14" y="2006226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22" y="1953264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2756" y="21032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8" name="Straight Connector 7"/>
          <p:cNvCxnSpPr>
            <a:stCxn id="3" idx="3"/>
          </p:cNvCxnSpPr>
          <p:nvPr/>
        </p:nvCxnSpPr>
        <p:spPr>
          <a:xfrm>
            <a:off x="2000609" y="2287950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098" idx="3"/>
          </p:cNvCxnSpPr>
          <p:nvPr/>
        </p:nvCxnSpPr>
        <p:spPr>
          <a:xfrm>
            <a:off x="3262878" y="2287950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098" idx="3"/>
          </p:cNvCxnSpPr>
          <p:nvPr/>
        </p:nvCxnSpPr>
        <p:spPr>
          <a:xfrm>
            <a:off x="3262878" y="2287950"/>
            <a:ext cx="0" cy="12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2878" y="2897073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22" y="2622636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3262878" y="3493898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22" y="3336655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45025" y="2481228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18194" y="2167819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8194" y="273519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21506" y="35061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pic>
        <p:nvPicPr>
          <p:cNvPr id="27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71" y="4908704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71688" y="542244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project.git</a:t>
            </a:r>
            <a:endParaRPr lang="en-US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1033670" y="1848678"/>
            <a:ext cx="4681330" cy="2305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466264" y="1852702"/>
            <a:ext cx="4681330" cy="2305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02052" y="4303071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60730" y="430307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311049" y="4833896"/>
            <a:ext cx="1646342" cy="1169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34" idx="0"/>
          </p:cNvCxnSpPr>
          <p:nvPr/>
        </p:nvCxnSpPr>
        <p:spPr>
          <a:xfrm>
            <a:off x="5311049" y="4154557"/>
            <a:ext cx="823171" cy="6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0"/>
          </p:cNvCxnSpPr>
          <p:nvPr/>
        </p:nvCxnSpPr>
        <p:spPr>
          <a:xfrm flipV="1">
            <a:off x="6134220" y="4154557"/>
            <a:ext cx="823171" cy="6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16417" y="5317435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pic>
        <p:nvPicPr>
          <p:cNvPr id="32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582" y="2010407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1957445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636724" y="21074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40" name="Straight Connector 39"/>
          <p:cNvCxnSpPr>
            <a:stCxn id="38" idx="3"/>
          </p:cNvCxnSpPr>
          <p:nvPr/>
        </p:nvCxnSpPr>
        <p:spPr>
          <a:xfrm>
            <a:off x="7454577" y="2292131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</p:cNvCxnSpPr>
          <p:nvPr/>
        </p:nvCxnSpPr>
        <p:spPr>
          <a:xfrm>
            <a:off x="8716846" y="2292131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3"/>
          </p:cNvCxnSpPr>
          <p:nvPr/>
        </p:nvCxnSpPr>
        <p:spPr>
          <a:xfrm>
            <a:off x="8716846" y="2292131"/>
            <a:ext cx="0" cy="12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716846" y="2901254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2626817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8716846" y="3498079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3340836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898993" y="2485409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972162" y="2172000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972162" y="273937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975474" y="35103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53" name="Picture 52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traight Connector 5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56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Update Code</a:t>
            </a:r>
          </a:p>
        </p:txBody>
      </p:sp>
      <p:pic>
        <p:nvPicPr>
          <p:cNvPr id="27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12" y="1640332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682497" y="221037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project.git</a:t>
            </a:r>
            <a:endParaRPr lang="en-US" i="1" dirty="0"/>
          </a:p>
        </p:txBody>
      </p:sp>
      <p:sp>
        <p:nvSpPr>
          <p:cNvPr id="31" name="Rounded Rectangle 30"/>
          <p:cNvSpPr/>
          <p:nvPr/>
        </p:nvSpPr>
        <p:spPr>
          <a:xfrm>
            <a:off x="6466264" y="1192356"/>
            <a:ext cx="4681330" cy="2966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60730" y="430307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377514" y="1499499"/>
            <a:ext cx="1646342" cy="1169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13299" y="2767740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pic>
        <p:nvPicPr>
          <p:cNvPr id="32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582" y="2010407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1957445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636724" y="21074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40" name="Straight Connector 39"/>
          <p:cNvCxnSpPr>
            <a:stCxn id="38" idx="3"/>
          </p:cNvCxnSpPr>
          <p:nvPr/>
        </p:nvCxnSpPr>
        <p:spPr>
          <a:xfrm>
            <a:off x="7454577" y="2292131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</p:cNvCxnSpPr>
          <p:nvPr/>
        </p:nvCxnSpPr>
        <p:spPr>
          <a:xfrm>
            <a:off x="8716846" y="2292131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98993" y="2485409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972162" y="2172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lib.so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87760" y="5440524"/>
            <a:ext cx="7000620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539875" y="525653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ular Callout 53"/>
          <p:cNvSpPr/>
          <p:nvPr/>
        </p:nvSpPr>
        <p:spPr>
          <a:xfrm>
            <a:off x="793934" y="5816693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sp>
        <p:nvSpPr>
          <p:cNvPr id="55" name="Oval 54"/>
          <p:cNvSpPr/>
          <p:nvPr/>
        </p:nvSpPr>
        <p:spPr>
          <a:xfrm>
            <a:off x="2855342" y="525653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ular Callout 55"/>
          <p:cNvSpPr/>
          <p:nvPr/>
        </p:nvSpPr>
        <p:spPr>
          <a:xfrm>
            <a:off x="2146696" y="5809681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11906" y="5210275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master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43" name="Picture 42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traight Connector 4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130686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>
            <a:off x="8716846" y="2292131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16846" y="2292131"/>
            <a:ext cx="0" cy="12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716846" y="2901254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2626817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>
            <a:off x="8716846" y="3498079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3340836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9911509" y="151477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972162" y="273937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975474" y="35103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061096" y="4764742"/>
            <a:ext cx="218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commit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81478" y="3841406"/>
            <a:ext cx="284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add *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commit –am “comment”</a:t>
            </a:r>
          </a:p>
        </p:txBody>
      </p:sp>
    </p:spTree>
    <p:extLst>
      <p:ext uri="{BB962C8B-B14F-4D97-AF65-F5344CB8AC3E}">
        <p14:creationId xmlns:p14="http://schemas.microsoft.com/office/powerpoint/2010/main" val="345740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475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Merge Code</a:t>
            </a:r>
          </a:p>
        </p:txBody>
      </p:sp>
      <p:pic>
        <p:nvPicPr>
          <p:cNvPr id="27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12" y="1640332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682497" y="221037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project.git</a:t>
            </a:r>
            <a:endParaRPr lang="en-US" i="1" dirty="0"/>
          </a:p>
        </p:txBody>
      </p:sp>
      <p:sp>
        <p:nvSpPr>
          <p:cNvPr id="31" name="Rounded Rectangle 30"/>
          <p:cNvSpPr/>
          <p:nvPr/>
        </p:nvSpPr>
        <p:spPr>
          <a:xfrm>
            <a:off x="6466264" y="1192356"/>
            <a:ext cx="4681330" cy="2966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60730" y="430307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377514" y="1499499"/>
            <a:ext cx="1646342" cy="1169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4" idx="3"/>
            <a:endCxn id="31" idx="1"/>
          </p:cNvCxnSpPr>
          <p:nvPr/>
        </p:nvCxnSpPr>
        <p:spPr>
          <a:xfrm>
            <a:off x="5023856" y="2084169"/>
            <a:ext cx="1442408" cy="59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13299" y="2767740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pic>
        <p:nvPicPr>
          <p:cNvPr id="32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582" y="2010407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1957445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636724" y="21074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40" name="Straight Connector 39"/>
          <p:cNvCxnSpPr>
            <a:stCxn id="38" idx="3"/>
          </p:cNvCxnSpPr>
          <p:nvPr/>
        </p:nvCxnSpPr>
        <p:spPr>
          <a:xfrm>
            <a:off x="7454577" y="2292131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</p:cNvCxnSpPr>
          <p:nvPr/>
        </p:nvCxnSpPr>
        <p:spPr>
          <a:xfrm>
            <a:off x="8716846" y="2292131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98993" y="2485409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972162" y="2172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lib.so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0249" y="3167179"/>
            <a:ext cx="6246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fetch [</a:t>
            </a:r>
            <a:r>
              <a:rPr lang="en-US" b="1" dirty="0" err="1">
                <a:solidFill>
                  <a:srgbClr val="FF0000"/>
                </a:solidFill>
              </a:rPr>
              <a:t>repName</a:t>
            </a:r>
            <a:r>
              <a:rPr lang="en-US" b="1" dirty="0">
                <a:solidFill>
                  <a:srgbClr val="FF0000"/>
                </a:solidFill>
              </a:rPr>
              <a:t>] //fetch project from remote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fetch origin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branch –a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merge origin/master </a:t>
            </a:r>
            <a:r>
              <a:rPr lang="en-US" b="1" dirty="0">
                <a:solidFill>
                  <a:srgbClr val="FF0000"/>
                </a:solidFill>
              </a:rPr>
              <a:t>//merge remote master to local master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87760" y="5440524"/>
            <a:ext cx="7000620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539875" y="525653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ular Callout 53"/>
          <p:cNvSpPr/>
          <p:nvPr/>
        </p:nvSpPr>
        <p:spPr>
          <a:xfrm>
            <a:off x="793934" y="5816693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sp>
        <p:nvSpPr>
          <p:cNvPr id="55" name="Oval 54"/>
          <p:cNvSpPr/>
          <p:nvPr/>
        </p:nvSpPr>
        <p:spPr>
          <a:xfrm>
            <a:off x="2855342" y="525653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ular Callout 55"/>
          <p:cNvSpPr/>
          <p:nvPr/>
        </p:nvSpPr>
        <p:spPr>
          <a:xfrm>
            <a:off x="2146696" y="5809681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11906" y="5210275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master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43" name="Picture 42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traight Connector 4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130686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>
            <a:off x="8716846" y="2292131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16846" y="2292131"/>
            <a:ext cx="0" cy="12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716846" y="2901254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2626817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>
            <a:off x="8716846" y="3498079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3340836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9911509" y="151477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972162" y="273937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975474" y="35103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sp>
        <p:nvSpPr>
          <p:cNvPr id="68" name="Oval 67"/>
          <p:cNvSpPr/>
          <p:nvPr/>
        </p:nvSpPr>
        <p:spPr>
          <a:xfrm>
            <a:off x="4013329" y="5283103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ular Callout 68"/>
          <p:cNvSpPr/>
          <p:nvPr/>
        </p:nvSpPr>
        <p:spPr>
          <a:xfrm>
            <a:off x="3274372" y="5803018"/>
            <a:ext cx="979077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Merged</a:t>
            </a:r>
          </a:p>
        </p:txBody>
      </p:sp>
    </p:spTree>
    <p:extLst>
      <p:ext uri="{BB962C8B-B14F-4D97-AF65-F5344CB8AC3E}">
        <p14:creationId xmlns:p14="http://schemas.microsoft.com/office/powerpoint/2010/main" val="323609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Upload Code</a:t>
            </a:r>
          </a:p>
        </p:txBody>
      </p:sp>
      <p:pic>
        <p:nvPicPr>
          <p:cNvPr id="27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12" y="1640332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682497" y="221037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project.git</a:t>
            </a:r>
            <a:endParaRPr lang="en-US" i="1" dirty="0"/>
          </a:p>
        </p:txBody>
      </p:sp>
      <p:sp>
        <p:nvSpPr>
          <p:cNvPr id="31" name="Rounded Rectangle 30"/>
          <p:cNvSpPr/>
          <p:nvPr/>
        </p:nvSpPr>
        <p:spPr>
          <a:xfrm>
            <a:off x="6466264" y="1192356"/>
            <a:ext cx="4681330" cy="2966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60730" y="430307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Programmer B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377514" y="1499499"/>
            <a:ext cx="1646342" cy="1169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1" idx="1"/>
            <a:endCxn id="34" idx="3"/>
          </p:cNvCxnSpPr>
          <p:nvPr/>
        </p:nvCxnSpPr>
        <p:spPr>
          <a:xfrm flipH="1" flipV="1">
            <a:off x="5023856" y="2084169"/>
            <a:ext cx="1442408" cy="59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13299" y="2767740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pic>
        <p:nvPicPr>
          <p:cNvPr id="32" name="Picture 2" descr="Image result for fold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582" y="2010407"/>
            <a:ext cx="751264" cy="5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1957445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636724" y="21074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/home</a:t>
            </a:r>
          </a:p>
        </p:txBody>
      </p:sp>
      <p:cxnSp>
        <p:nvCxnSpPr>
          <p:cNvPr id="40" name="Straight Connector 39"/>
          <p:cNvCxnSpPr>
            <a:stCxn id="38" idx="3"/>
          </p:cNvCxnSpPr>
          <p:nvPr/>
        </p:nvCxnSpPr>
        <p:spPr>
          <a:xfrm>
            <a:off x="7454577" y="2292131"/>
            <a:ext cx="4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</p:cNvCxnSpPr>
          <p:nvPr/>
        </p:nvCxnSpPr>
        <p:spPr>
          <a:xfrm>
            <a:off x="8716846" y="2292131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98993" y="2485409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Project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972162" y="2172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lib.so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0249" y="3167179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push origin master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87760" y="5440524"/>
            <a:ext cx="7000620" cy="0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539875" y="525653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ular Callout 53"/>
          <p:cNvSpPr/>
          <p:nvPr/>
        </p:nvSpPr>
        <p:spPr>
          <a:xfrm>
            <a:off x="793934" y="5816693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V1</a:t>
            </a:r>
          </a:p>
        </p:txBody>
      </p:sp>
      <p:sp>
        <p:nvSpPr>
          <p:cNvPr id="55" name="Oval 54"/>
          <p:cNvSpPr/>
          <p:nvPr/>
        </p:nvSpPr>
        <p:spPr>
          <a:xfrm>
            <a:off x="2855342" y="5256539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ular Callout 55"/>
          <p:cNvSpPr/>
          <p:nvPr/>
        </p:nvSpPr>
        <p:spPr>
          <a:xfrm>
            <a:off x="2146696" y="5809681"/>
            <a:ext cx="914400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11906" y="5210275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master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43" name="Picture 42" descr="Image result for valdosta state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traight Connector 43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1306863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>
            <a:off x="8716846" y="2292131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16846" y="2292131"/>
            <a:ext cx="0" cy="12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716846" y="2901254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2626817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>
            <a:off x="8716846" y="3498079"/>
            <a:ext cx="504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" descr="Image result for file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90" y="3340836"/>
            <a:ext cx="669372" cy="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9911509" y="1514776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Readme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972162" y="273937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main.cpp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975474" y="35103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util.h</a:t>
            </a:r>
            <a:endParaRPr lang="en-US" i="1" dirty="0"/>
          </a:p>
        </p:txBody>
      </p:sp>
      <p:sp>
        <p:nvSpPr>
          <p:cNvPr id="68" name="Oval 67"/>
          <p:cNvSpPr/>
          <p:nvPr/>
        </p:nvSpPr>
        <p:spPr>
          <a:xfrm>
            <a:off x="4013329" y="5283103"/>
            <a:ext cx="314960" cy="325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ular Callout 68"/>
          <p:cNvSpPr/>
          <p:nvPr/>
        </p:nvSpPr>
        <p:spPr>
          <a:xfrm>
            <a:off x="3274372" y="5803018"/>
            <a:ext cx="979077" cy="471777"/>
          </a:xfrm>
          <a:prstGeom prst="wedgeRoundRectCallout">
            <a:avLst>
              <a:gd name="adj1" fmla="val 43611"/>
              <a:gd name="adj2" fmla="val -8012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Merged</a:t>
            </a:r>
          </a:p>
        </p:txBody>
      </p:sp>
    </p:spTree>
    <p:extLst>
      <p:ext uri="{BB962C8B-B14F-4D97-AF65-F5344CB8AC3E}">
        <p14:creationId xmlns:p14="http://schemas.microsoft.com/office/powerpoint/2010/main" val="360907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1843"/>
            <a:ext cx="680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 Members Repeat the Previous Two Steps to Collaborate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89949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18264" y="161790"/>
            <a:ext cx="715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Department of Computer Science</a:t>
            </a:r>
          </a:p>
        </p:txBody>
      </p:sp>
      <p:pic>
        <p:nvPicPr>
          <p:cNvPr id="45" name="Picture 44" descr="Image result for valdosta state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7890" y="136886"/>
            <a:ext cx="732790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Straight Connector 45"/>
          <p:cNvCxnSpPr/>
          <p:nvPr/>
        </p:nvCxnSpPr>
        <p:spPr>
          <a:xfrm>
            <a:off x="0" y="6304612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9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379</Words>
  <Application>Microsoft Macintosh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Brush Script MT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190</cp:revision>
  <dcterms:created xsi:type="dcterms:W3CDTF">2016-11-02T13:07:27Z</dcterms:created>
  <dcterms:modified xsi:type="dcterms:W3CDTF">2020-02-07T19:27:29Z</dcterms:modified>
</cp:coreProperties>
</file>