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6d7890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6d7890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e6d78901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e6d7890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e6e7f34b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e6e7f34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17" name="Google Shape;17;p2"/>
          <p:cNvSpPr txBox="1"/>
          <p:nvPr>
            <p:ph idx="1" type="subTitle"/>
          </p:nvPr>
        </p:nvSpPr>
        <p:spPr>
          <a:xfrm>
            <a:off x="797451" y="3621217"/>
            <a:ext cx="10962900" cy="5772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p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8130968" y="7"/>
            <a:ext cx="4060732"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p11"/>
          <p:cNvSpPr txBox="1"/>
          <p:nvPr>
            <p:ph idx="1" type="body"/>
          </p:nvPr>
        </p:nvSpPr>
        <p:spPr>
          <a:xfrm>
            <a:off x="415600" y="4492300"/>
            <a:ext cx="11360700" cy="17091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2100"/>
              </a:spcBef>
              <a:spcAft>
                <a:spcPts val="0"/>
              </a:spcAft>
              <a:buClr>
                <a:schemeClr val="lt1"/>
              </a:buClr>
              <a:buSzPts val="1900"/>
              <a:buChar char="○"/>
              <a:defRPr>
                <a:solidFill>
                  <a:schemeClr val="lt1"/>
                </a:solidFill>
              </a:defRPr>
            </a:lvl2pPr>
            <a:lvl3pPr indent="-349250" lvl="2" marL="1371600" algn="ctr">
              <a:spcBef>
                <a:spcPts val="2100"/>
              </a:spcBef>
              <a:spcAft>
                <a:spcPts val="0"/>
              </a:spcAft>
              <a:buClr>
                <a:schemeClr val="lt1"/>
              </a:buClr>
              <a:buSzPts val="1900"/>
              <a:buChar char="■"/>
              <a:defRPr>
                <a:solidFill>
                  <a:schemeClr val="lt1"/>
                </a:solidFill>
              </a:defRPr>
            </a:lvl3pPr>
            <a:lvl4pPr indent="-349250" lvl="3" marL="1828800" algn="ctr">
              <a:spcBef>
                <a:spcPts val="2100"/>
              </a:spcBef>
              <a:spcAft>
                <a:spcPts val="0"/>
              </a:spcAft>
              <a:buClr>
                <a:schemeClr val="lt1"/>
              </a:buClr>
              <a:buSzPts val="1900"/>
              <a:buChar char="●"/>
              <a:defRPr>
                <a:solidFill>
                  <a:schemeClr val="lt1"/>
                </a:solidFill>
              </a:defRPr>
            </a:lvl4pPr>
            <a:lvl5pPr indent="-349250" lvl="4" marL="2286000" algn="ctr">
              <a:spcBef>
                <a:spcPts val="2100"/>
              </a:spcBef>
              <a:spcAft>
                <a:spcPts val="0"/>
              </a:spcAft>
              <a:buClr>
                <a:schemeClr val="lt1"/>
              </a:buClr>
              <a:buSzPts val="1900"/>
              <a:buChar char="○"/>
              <a:defRPr>
                <a:solidFill>
                  <a:schemeClr val="lt1"/>
                </a:solidFill>
              </a:defRPr>
            </a:lvl5pPr>
            <a:lvl6pPr indent="-349250" lvl="5" marL="2743200" algn="ctr">
              <a:spcBef>
                <a:spcPts val="2100"/>
              </a:spcBef>
              <a:spcAft>
                <a:spcPts val="0"/>
              </a:spcAft>
              <a:buClr>
                <a:schemeClr val="lt1"/>
              </a:buClr>
              <a:buSzPts val="1900"/>
              <a:buChar char="■"/>
              <a:defRPr>
                <a:solidFill>
                  <a:schemeClr val="lt1"/>
                </a:solidFill>
              </a:defRPr>
            </a:lvl6pPr>
            <a:lvl7pPr indent="-349250" lvl="6" marL="3200400" algn="ctr">
              <a:spcBef>
                <a:spcPts val="2100"/>
              </a:spcBef>
              <a:spcAft>
                <a:spcPts val="0"/>
              </a:spcAft>
              <a:buClr>
                <a:schemeClr val="lt1"/>
              </a:buClr>
              <a:buSzPts val="1900"/>
              <a:buChar char="●"/>
              <a:defRPr>
                <a:solidFill>
                  <a:schemeClr val="lt1"/>
                </a:solidFill>
              </a:defRPr>
            </a:lvl7pPr>
            <a:lvl8pPr indent="-349250" lvl="7" marL="3657600" algn="ctr">
              <a:spcBef>
                <a:spcPts val="2100"/>
              </a:spcBef>
              <a:spcAft>
                <a:spcPts val="0"/>
              </a:spcAft>
              <a:buClr>
                <a:schemeClr val="lt1"/>
              </a:buClr>
              <a:buSzPts val="1900"/>
              <a:buChar char="○"/>
              <a:defRPr>
                <a:solidFill>
                  <a:schemeClr val="lt1"/>
                </a:solidFill>
              </a:defRPr>
            </a:lvl8pPr>
            <a:lvl9pPr indent="-349250" lvl="8" marL="4114800" algn="ctr">
              <a:spcBef>
                <a:spcPts val="2100"/>
              </a:spcBef>
              <a:spcAft>
                <a:spcPts val="2100"/>
              </a:spcAft>
              <a:buClr>
                <a:schemeClr val="lt1"/>
              </a:buClr>
              <a:buSzPts val="1900"/>
              <a:buChar char="■"/>
              <a:defRPr>
                <a:solidFill>
                  <a:schemeClr val="lt1"/>
                </a:solidFill>
              </a:defRPr>
            </a:lvl9pPr>
          </a:lstStyle>
          <a:p/>
        </p:txBody>
      </p:sp>
      <p:sp>
        <p:nvSpPr>
          <p:cNvPr id="78" name="Google Shape;78;p1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1" name="Shape 81"/>
        <p:cNvGrpSpPr/>
        <p:nvPr/>
      </p:nvGrpSpPr>
      <p:grpSpPr>
        <a:xfrm>
          <a:off x="0" y="0"/>
          <a:ext cx="0" cy="0"/>
          <a:chOff x="0" y="0"/>
          <a:chExt cx="0" cy="0"/>
        </a:xfrm>
      </p:grpSpPr>
      <p:sp>
        <p:nvSpPr>
          <p:cNvPr id="82" name="Google Shape;82;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3" name="Google Shape;83;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84" name="Google Shape;8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7" name="Google Shape;27;p3"/>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6" name="Google Shape;36;p4"/>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7" name="Google Shape;37;p4"/>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p5"/>
          <p:cNvSpPr txBox="1"/>
          <p:nvPr>
            <p:ph idx="1" type="body"/>
          </p:nvPr>
        </p:nvSpPr>
        <p:spPr>
          <a:xfrm>
            <a:off x="4156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1" name="Google Shape;41;p5"/>
          <p:cNvSpPr txBox="1"/>
          <p:nvPr>
            <p:ph idx="2" type="body"/>
          </p:nvPr>
        </p:nvSpPr>
        <p:spPr>
          <a:xfrm>
            <a:off x="64432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2" name="Google Shape;42;p5"/>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 name="Google Shape;45;p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 name="Google Shape;48;p7"/>
          <p:cNvSpPr txBox="1"/>
          <p:nvPr>
            <p:ph idx="1" type="body"/>
          </p:nvPr>
        </p:nvSpPr>
        <p:spPr>
          <a:xfrm>
            <a:off x="415600" y="1954405"/>
            <a:ext cx="3744000" cy="41376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9" name="Google Shape;49;p7"/>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8" name="Google Shape;58;p8"/>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3" name="Google Shape;63;p9"/>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65" name="Google Shape;65;p9"/>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68" name="Google Shape;68;p10"/>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1524000" y="1122370"/>
            <a:ext cx="9144000" cy="1456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Square</a:t>
            </a:r>
            <a:endParaRPr/>
          </a:p>
        </p:txBody>
      </p:sp>
      <p:sp>
        <p:nvSpPr>
          <p:cNvPr id="92" name="Google Shape;92;p14"/>
          <p:cNvSpPr txBox="1"/>
          <p:nvPr>
            <p:ph idx="1" type="subTitle"/>
          </p:nvPr>
        </p:nvSpPr>
        <p:spPr>
          <a:xfrm>
            <a:off x="1524000" y="33511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sz="2400"/>
              <a:t>Members:</a:t>
            </a:r>
            <a:endParaRPr sz="2400"/>
          </a:p>
          <a:p>
            <a:pPr indent="0" lvl="0" marL="0" rtl="0" algn="l">
              <a:lnSpc>
                <a:spcPct val="90000"/>
              </a:lnSpc>
              <a:spcBef>
                <a:spcPts val="1000"/>
              </a:spcBef>
              <a:spcAft>
                <a:spcPts val="0"/>
              </a:spcAft>
              <a:buClr>
                <a:schemeClr val="dk1"/>
              </a:buClr>
              <a:buSzPts val="2400"/>
              <a:buNone/>
            </a:pPr>
            <a:r>
              <a:rPr lang="en-US" sz="2400"/>
              <a:t>Steven Eiduk		Tamikal Johnson	René Zambrana		</a:t>
            </a:r>
            <a:endParaRPr sz="2400"/>
          </a:p>
          <a:p>
            <a:pPr indent="0" lvl="0" marL="0" rtl="0" algn="l">
              <a:lnSpc>
                <a:spcPct val="90000"/>
              </a:lnSpc>
              <a:spcBef>
                <a:spcPts val="1000"/>
              </a:spcBef>
              <a:spcAft>
                <a:spcPts val="0"/>
              </a:spcAft>
              <a:buClr>
                <a:schemeClr val="dk1"/>
              </a:buClr>
              <a:buSzPts val="2400"/>
              <a:buNone/>
            </a:pPr>
            <a:r>
              <a:rPr lang="en-US" sz="2400"/>
              <a:t>Cody Phillips	       Jason Dania	      Charles Samuel</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ctr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Purpose</a:t>
            </a:r>
            <a:endParaRPr/>
          </a:p>
        </p:txBody>
      </p:sp>
      <p:sp>
        <p:nvSpPr>
          <p:cNvPr id="98" name="Google Shape;98;p15"/>
          <p:cNvSpPr txBox="1"/>
          <p:nvPr>
            <p:ph idx="1" type="subTitle"/>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19100" lvl="0" marL="457200" rtl="0" algn="l">
              <a:lnSpc>
                <a:spcPct val="90000"/>
              </a:lnSpc>
              <a:spcBef>
                <a:spcPts val="1000"/>
              </a:spcBef>
              <a:spcAft>
                <a:spcPts val="0"/>
              </a:spcAft>
              <a:buSzPts val="3000"/>
              <a:buChar char="●"/>
            </a:pPr>
            <a:r>
              <a:rPr lang="en-US" sz="3000"/>
              <a:t>With our project, we would like to develop a Windows application that will allow for the quick checking of attendance for classes.</a:t>
            </a:r>
            <a:endParaRPr sz="3000"/>
          </a:p>
          <a:p>
            <a:pPr indent="-419100" lvl="0" marL="457200" rtl="0" algn="l">
              <a:lnSpc>
                <a:spcPct val="90000"/>
              </a:lnSpc>
              <a:spcBef>
                <a:spcPts val="0"/>
              </a:spcBef>
              <a:spcAft>
                <a:spcPts val="0"/>
              </a:spcAft>
              <a:buSzPts val="3000"/>
              <a:buChar char="●"/>
            </a:pPr>
            <a:r>
              <a:rPr lang="en-US" sz="3000"/>
              <a:t>We also hope to implement a feature that will require students to stay in class, such as a second check-in closer to the end of class. This way, students must stay for the majority of class to be considered present.</a:t>
            </a:r>
            <a:endParaRPr sz="30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Important Info</a:t>
            </a:r>
            <a:endParaRPr/>
          </a:p>
        </p:txBody>
      </p:sp>
      <p:sp>
        <p:nvSpPr>
          <p:cNvPr id="104" name="Google Shape;104;p16"/>
          <p:cNvSpPr txBox="1"/>
          <p:nvPr>
            <p:ph idx="1" type="subTitle"/>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en-US"/>
              <a:t>We will be primarily using the Python language to make this application.</a:t>
            </a:r>
            <a:endParaRPr/>
          </a:p>
          <a:p>
            <a:pPr indent="-406400" lvl="0" marL="457200" rtl="0" algn="l">
              <a:lnSpc>
                <a:spcPct val="90000"/>
              </a:lnSpc>
              <a:spcBef>
                <a:spcPts val="0"/>
              </a:spcBef>
              <a:spcAft>
                <a:spcPts val="0"/>
              </a:spcAft>
              <a:buSzPts val="2800"/>
              <a:buChar char="●"/>
            </a:pPr>
            <a:r>
              <a:rPr lang="en-US"/>
              <a:t>There is a python library called “Tkinter” that seems promising to start development of our application.</a:t>
            </a:r>
            <a:endParaRPr/>
          </a:p>
          <a:p>
            <a:pPr indent="-406400" lvl="0" marL="457200" rtl="0" algn="l">
              <a:lnSpc>
                <a:spcPct val="90000"/>
              </a:lnSpc>
              <a:spcBef>
                <a:spcPts val="0"/>
              </a:spcBef>
              <a:spcAft>
                <a:spcPts val="0"/>
              </a:spcAft>
              <a:buSzPts val="2800"/>
              <a:buChar char="●"/>
            </a:pPr>
            <a:r>
              <a:rPr lang="en-US"/>
              <a:t>Budget</a:t>
            </a:r>
            <a:endParaRPr/>
          </a:p>
          <a:p>
            <a:pPr indent="0" lvl="0" marL="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1778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Tasks “in order”</a:t>
            </a:r>
            <a:endParaRPr/>
          </a:p>
        </p:txBody>
      </p:sp>
      <p:sp>
        <p:nvSpPr>
          <p:cNvPr id="110" name="Google Shape;110;p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US"/>
              <a:t>Create shell program that at least opens a window.</a:t>
            </a:r>
            <a:endParaRPr/>
          </a:p>
          <a:p>
            <a:pPr indent="-342900" lvl="0" marL="457200" rtl="0" algn="l">
              <a:spcBef>
                <a:spcPts val="0"/>
              </a:spcBef>
              <a:spcAft>
                <a:spcPts val="0"/>
              </a:spcAft>
              <a:buSzPts val="1800"/>
              <a:buAutoNum type="arabicPeriod"/>
            </a:pPr>
            <a:r>
              <a:rPr lang="en-US"/>
              <a:t>Have the window ask for input and have a button to submit the input.</a:t>
            </a:r>
            <a:endParaRPr/>
          </a:p>
          <a:p>
            <a:pPr indent="-342900" lvl="0" marL="457200" rtl="0" algn="l">
              <a:spcBef>
                <a:spcPts val="0"/>
              </a:spcBef>
              <a:spcAft>
                <a:spcPts val="0"/>
              </a:spcAft>
              <a:buSzPts val="1800"/>
              <a:buAutoNum type="arabicPeriod"/>
            </a:pPr>
            <a:r>
              <a:rPr lang="en-US"/>
              <a:t>Create Python program works on input to give us our desired response.</a:t>
            </a:r>
            <a:endParaRPr/>
          </a:p>
          <a:p>
            <a:pPr indent="-342900" lvl="0" marL="457200" rtl="0" algn="l">
              <a:spcBef>
                <a:spcPts val="0"/>
              </a:spcBef>
              <a:spcAft>
                <a:spcPts val="0"/>
              </a:spcAft>
              <a:buSzPts val="1800"/>
              <a:buAutoNum type="arabicPeriod"/>
            </a:pPr>
            <a:r>
              <a:rPr lang="en-US"/>
              <a:t>Use local time as limiters for the application to work, both </a:t>
            </a:r>
            <a:r>
              <a:rPr lang="en-US"/>
              <a:t>beginning</a:t>
            </a:r>
            <a:r>
              <a:rPr lang="en-US"/>
              <a:t> of class and at end.</a:t>
            </a:r>
            <a:endParaRPr/>
          </a:p>
          <a:p>
            <a:pPr indent="-342900" lvl="0" marL="457200" rtl="0" algn="l">
              <a:spcBef>
                <a:spcPts val="0"/>
              </a:spcBef>
              <a:spcAft>
                <a:spcPts val="0"/>
              </a:spcAft>
              <a:buSzPts val="1800"/>
              <a:buAutoNum type="arabicPeriod"/>
            </a:pPr>
            <a:r>
              <a:rPr lang="en-US"/>
              <a:t>Finally generate code numbers to drive the purpose of the application.</a:t>
            </a:r>
            <a:endParaRPr/>
          </a:p>
          <a:p>
            <a:pPr indent="-342900" lvl="0" marL="457200" rtl="0" algn="l">
              <a:spcBef>
                <a:spcPts val="0"/>
              </a:spcBef>
              <a:spcAft>
                <a:spcPts val="0"/>
              </a:spcAft>
              <a:buSzPts val="1800"/>
              <a:buAutoNum type="arabicPeriod"/>
            </a:pPr>
            <a:r>
              <a:rPr lang="en-US"/>
              <a:t>Test code for errors and fix any bugs found within the program.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Summary</a:t>
            </a:r>
            <a:endParaRPr/>
          </a:p>
        </p:txBody>
      </p:sp>
      <p:sp>
        <p:nvSpPr>
          <p:cNvPr id="116" name="Google Shape;11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After we are done you should be able to put in your code number that is unique to both the professor and the student.</a:t>
            </a:r>
            <a:endParaRPr/>
          </a:p>
          <a:p>
            <a:pPr indent="-228600" lvl="0" marL="228600" rtl="0" algn="l">
              <a:lnSpc>
                <a:spcPct val="90000"/>
              </a:lnSpc>
              <a:spcBef>
                <a:spcPts val="1000"/>
              </a:spcBef>
              <a:spcAft>
                <a:spcPts val="0"/>
              </a:spcAft>
              <a:buClr>
                <a:schemeClr val="dk1"/>
              </a:buClr>
              <a:buSzPts val="2800"/>
              <a:buChar char="●"/>
            </a:pPr>
            <a:r>
              <a:rPr lang="en-US"/>
              <a:t>For the sake of ease, on the professor’s side the condition of attendance will be color coded.(The color codes we have now are green, yellow, and red, with more color codes to come.)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