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49" r:id="rId3"/>
    <p:sldId id="359" r:id="rId4"/>
    <p:sldId id="368" r:id="rId5"/>
    <p:sldId id="366" r:id="rId6"/>
    <p:sldId id="373" r:id="rId7"/>
    <p:sldId id="394" r:id="rId8"/>
    <p:sldId id="392" r:id="rId9"/>
    <p:sldId id="464" r:id="rId10"/>
    <p:sldId id="395" r:id="rId11"/>
    <p:sldId id="383" r:id="rId12"/>
    <p:sldId id="396" r:id="rId13"/>
    <p:sldId id="380" r:id="rId14"/>
    <p:sldId id="382" r:id="rId15"/>
    <p:sldId id="401" r:id="rId16"/>
    <p:sldId id="397" r:id="rId17"/>
    <p:sldId id="398" r:id="rId18"/>
    <p:sldId id="399" r:id="rId19"/>
    <p:sldId id="400" r:id="rId20"/>
    <p:sldId id="352" r:id="rId21"/>
    <p:sldId id="390" r:id="rId22"/>
    <p:sldId id="402" r:id="rId23"/>
    <p:sldId id="473" r:id="rId24"/>
    <p:sldId id="479" r:id="rId25"/>
    <p:sldId id="404" r:id="rId26"/>
    <p:sldId id="304" r:id="rId27"/>
    <p:sldId id="302" r:id="rId28"/>
    <p:sldId id="296" r:id="rId29"/>
    <p:sldId id="306" r:id="rId30"/>
    <p:sldId id="308" r:id="rId31"/>
    <p:sldId id="405" r:id="rId32"/>
    <p:sldId id="406" r:id="rId33"/>
    <p:sldId id="408" r:id="rId34"/>
    <p:sldId id="466" r:id="rId35"/>
    <p:sldId id="319" r:id="rId36"/>
    <p:sldId id="482" r:id="rId37"/>
    <p:sldId id="409" r:id="rId38"/>
    <p:sldId id="475" r:id="rId39"/>
    <p:sldId id="410" r:id="rId40"/>
    <p:sldId id="467" r:id="rId41"/>
    <p:sldId id="327" r:id="rId42"/>
    <p:sldId id="335" r:id="rId43"/>
    <p:sldId id="353" r:id="rId44"/>
    <p:sldId id="415" r:id="rId45"/>
    <p:sldId id="477" r:id="rId46"/>
    <p:sldId id="420" r:id="rId47"/>
    <p:sldId id="417" r:id="rId48"/>
    <p:sldId id="421" r:id="rId49"/>
    <p:sldId id="422" r:id="rId50"/>
    <p:sldId id="478" r:id="rId51"/>
    <p:sldId id="483" r:id="rId52"/>
    <p:sldId id="423" r:id="rId53"/>
    <p:sldId id="418" r:id="rId54"/>
    <p:sldId id="339" r:id="rId55"/>
    <p:sldId id="427" r:id="rId56"/>
    <p:sldId id="429" r:id="rId57"/>
    <p:sldId id="428" r:id="rId58"/>
    <p:sldId id="430" r:id="rId59"/>
    <p:sldId id="431" r:id="rId60"/>
    <p:sldId id="432" r:id="rId61"/>
    <p:sldId id="355" r:id="rId62"/>
    <p:sldId id="342" r:id="rId63"/>
    <p:sldId id="436" r:id="rId64"/>
    <p:sldId id="437" r:id="rId65"/>
    <p:sldId id="442" r:id="rId66"/>
    <p:sldId id="447" r:id="rId67"/>
    <p:sldId id="443" r:id="rId68"/>
    <p:sldId id="441" r:id="rId69"/>
    <p:sldId id="448" r:id="rId70"/>
    <p:sldId id="450" r:id="rId71"/>
    <p:sldId id="451" r:id="rId72"/>
    <p:sldId id="357" r:id="rId73"/>
    <p:sldId id="452" r:id="rId74"/>
    <p:sldId id="453" r:id="rId75"/>
    <p:sldId id="454" r:id="rId76"/>
    <p:sldId id="456" r:id="rId77"/>
    <p:sldId id="468" r:id="rId78"/>
    <p:sldId id="480" r:id="rId79"/>
    <p:sldId id="481" r:id="rId80"/>
    <p:sldId id="469" r:id="rId81"/>
    <p:sldId id="455" r:id="rId82"/>
    <p:sldId id="457" r:id="rId83"/>
    <p:sldId id="458" r:id="rId84"/>
    <p:sldId id="463" r:id="rId85"/>
    <p:sldId id="465" r:id="rId86"/>
    <p:sldId id="460" r:id="rId87"/>
    <p:sldId id="434" r:id="rId88"/>
    <p:sldId id="46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0724F-5D33-FC48-80B7-89CFFB601FB8}" v="10" dt="2020-11-03T17:36:15.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676"/>
  </p:normalViewPr>
  <p:slideViewPr>
    <p:cSldViewPr>
      <p:cViewPr varScale="1">
        <p:scale>
          <a:sx n="106" d="100"/>
          <a:sy n="106" d="100"/>
        </p:scale>
        <p:origin x="1792"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550724F-5D33-FC48-80B7-89CFFB601FB8}"/>
    <pc:docChg chg="undo custSel addSld delSld modSld sldOrd">
      <pc:chgData name="Lin  Chen" userId="5b8d33d8-9b1a-4612-8f39-9bee1ddd9437" providerId="ADAL" clId="{0550724F-5D33-FC48-80B7-89CFFB601FB8}" dt="2020-11-03T17:52:29.989" v="760" actId="207"/>
      <pc:docMkLst>
        <pc:docMk/>
      </pc:docMkLst>
      <pc:sldChg chg="modSp mod">
        <pc:chgData name="Lin  Chen" userId="5b8d33d8-9b1a-4612-8f39-9bee1ddd9437" providerId="ADAL" clId="{0550724F-5D33-FC48-80B7-89CFFB601FB8}" dt="2020-10-27T15:33:51.625" v="77" actId="20577"/>
        <pc:sldMkLst>
          <pc:docMk/>
          <pc:sldMk cId="0" sldId="302"/>
        </pc:sldMkLst>
        <pc:spChg chg="mod">
          <ac:chgData name="Lin  Chen" userId="5b8d33d8-9b1a-4612-8f39-9bee1ddd9437" providerId="ADAL" clId="{0550724F-5D33-FC48-80B7-89CFFB601FB8}" dt="2020-10-27T15:33:51.625" v="77" actId="20577"/>
          <ac:spMkLst>
            <pc:docMk/>
            <pc:sldMk cId="0" sldId="302"/>
            <ac:spMk id="3" creationId="{00000000-0000-0000-0000-000000000000}"/>
          </ac:spMkLst>
        </pc:spChg>
      </pc:sldChg>
      <pc:sldChg chg="ord">
        <pc:chgData name="Lin  Chen" userId="5b8d33d8-9b1a-4612-8f39-9bee1ddd9437" providerId="ADAL" clId="{0550724F-5D33-FC48-80B7-89CFFB601FB8}" dt="2020-10-27T15:41:04.540" v="152" actId="20578"/>
        <pc:sldMkLst>
          <pc:docMk/>
          <pc:sldMk cId="0" sldId="304"/>
        </pc:sldMkLst>
      </pc:sldChg>
      <pc:sldChg chg="modSp mod">
        <pc:chgData name="Lin  Chen" userId="5b8d33d8-9b1a-4612-8f39-9bee1ddd9437" providerId="ADAL" clId="{0550724F-5D33-FC48-80B7-89CFFB601FB8}" dt="2020-10-27T15:42:11.482" v="155" actId="207"/>
        <pc:sldMkLst>
          <pc:docMk/>
          <pc:sldMk cId="0" sldId="306"/>
        </pc:sldMkLst>
        <pc:spChg chg="mod">
          <ac:chgData name="Lin  Chen" userId="5b8d33d8-9b1a-4612-8f39-9bee1ddd9437" providerId="ADAL" clId="{0550724F-5D33-FC48-80B7-89CFFB601FB8}" dt="2020-10-27T15:42:11.482" v="155" actId="207"/>
          <ac:spMkLst>
            <pc:docMk/>
            <pc:sldMk cId="0" sldId="306"/>
            <ac:spMk id="3" creationId="{00000000-0000-0000-0000-000000000000}"/>
          </ac:spMkLst>
        </pc:spChg>
      </pc:sldChg>
      <pc:sldChg chg="delSp modSp add del mod">
        <pc:chgData name="Lin  Chen" userId="5b8d33d8-9b1a-4612-8f39-9bee1ddd9437" providerId="ADAL" clId="{0550724F-5D33-FC48-80B7-89CFFB601FB8}" dt="2020-10-27T16:20:27.913" v="386" actId="113"/>
        <pc:sldMkLst>
          <pc:docMk/>
          <pc:sldMk cId="0" sldId="319"/>
        </pc:sldMkLst>
        <pc:spChg chg="mod">
          <ac:chgData name="Lin  Chen" userId="5b8d33d8-9b1a-4612-8f39-9bee1ddd9437" providerId="ADAL" clId="{0550724F-5D33-FC48-80B7-89CFFB601FB8}" dt="2020-10-27T16:20:27.913" v="386" actId="113"/>
          <ac:spMkLst>
            <pc:docMk/>
            <pc:sldMk cId="0" sldId="319"/>
            <ac:spMk id="3" creationId="{00000000-0000-0000-0000-000000000000}"/>
          </ac:spMkLst>
        </pc:spChg>
        <pc:spChg chg="del">
          <ac:chgData name="Lin  Chen" userId="5b8d33d8-9b1a-4612-8f39-9bee1ddd9437" providerId="ADAL" clId="{0550724F-5D33-FC48-80B7-89CFFB601FB8}" dt="2020-10-27T16:19:25.247" v="167" actId="478"/>
          <ac:spMkLst>
            <pc:docMk/>
            <pc:sldMk cId="0" sldId="319"/>
            <ac:spMk id="6" creationId="{00000000-0000-0000-0000-000000000000}"/>
          </ac:spMkLst>
        </pc:spChg>
        <pc:spChg chg="del">
          <ac:chgData name="Lin  Chen" userId="5b8d33d8-9b1a-4612-8f39-9bee1ddd9437" providerId="ADAL" clId="{0550724F-5D33-FC48-80B7-89CFFB601FB8}" dt="2020-10-27T16:19:25.247" v="167" actId="478"/>
          <ac:spMkLst>
            <pc:docMk/>
            <pc:sldMk cId="0" sldId="319"/>
            <ac:spMk id="7" creationId="{00000000-0000-0000-0000-000000000000}"/>
          </ac:spMkLst>
        </pc:spChg>
        <pc:spChg chg="del">
          <ac:chgData name="Lin  Chen" userId="5b8d33d8-9b1a-4612-8f39-9bee1ddd9437" providerId="ADAL" clId="{0550724F-5D33-FC48-80B7-89CFFB601FB8}" dt="2020-10-27T16:19:25.247" v="167" actId="478"/>
          <ac:spMkLst>
            <pc:docMk/>
            <pc:sldMk cId="0" sldId="319"/>
            <ac:spMk id="8" creationId="{00000000-0000-0000-0000-000000000000}"/>
          </ac:spMkLst>
        </pc:spChg>
        <pc:spChg chg="del">
          <ac:chgData name="Lin  Chen" userId="5b8d33d8-9b1a-4612-8f39-9bee1ddd9437" providerId="ADAL" clId="{0550724F-5D33-FC48-80B7-89CFFB601FB8}" dt="2020-10-27T16:19:25.247" v="167" actId="478"/>
          <ac:spMkLst>
            <pc:docMk/>
            <pc:sldMk cId="0" sldId="319"/>
            <ac:spMk id="9" creationId="{00000000-0000-0000-0000-000000000000}"/>
          </ac:spMkLst>
        </pc:spChg>
        <pc:spChg chg="del">
          <ac:chgData name="Lin  Chen" userId="5b8d33d8-9b1a-4612-8f39-9bee1ddd9437" providerId="ADAL" clId="{0550724F-5D33-FC48-80B7-89CFFB601FB8}" dt="2020-10-27T16:19:25.247" v="167" actId="478"/>
          <ac:spMkLst>
            <pc:docMk/>
            <pc:sldMk cId="0" sldId="319"/>
            <ac:spMk id="10" creationId="{00000000-0000-0000-0000-000000000000}"/>
          </ac:spMkLst>
        </pc:spChg>
        <pc:spChg chg="del">
          <ac:chgData name="Lin  Chen" userId="5b8d33d8-9b1a-4612-8f39-9bee1ddd9437" providerId="ADAL" clId="{0550724F-5D33-FC48-80B7-89CFFB601FB8}" dt="2020-10-27T16:19:25.247" v="167" actId="478"/>
          <ac:spMkLst>
            <pc:docMk/>
            <pc:sldMk cId="0" sldId="319"/>
            <ac:spMk id="11" creationId="{00000000-0000-0000-0000-000000000000}"/>
          </ac:spMkLst>
        </pc:spChg>
        <pc:spChg chg="del">
          <ac:chgData name="Lin  Chen" userId="5b8d33d8-9b1a-4612-8f39-9bee1ddd9437" providerId="ADAL" clId="{0550724F-5D33-FC48-80B7-89CFFB601FB8}" dt="2020-10-27T16:19:25.247" v="167" actId="478"/>
          <ac:spMkLst>
            <pc:docMk/>
            <pc:sldMk cId="0" sldId="319"/>
            <ac:spMk id="12" creationId="{00000000-0000-0000-0000-000000000000}"/>
          </ac:spMkLst>
        </pc:spChg>
        <pc:spChg chg="del">
          <ac:chgData name="Lin  Chen" userId="5b8d33d8-9b1a-4612-8f39-9bee1ddd9437" providerId="ADAL" clId="{0550724F-5D33-FC48-80B7-89CFFB601FB8}" dt="2020-10-27T16:19:25.247" v="167" actId="478"/>
          <ac:spMkLst>
            <pc:docMk/>
            <pc:sldMk cId="0" sldId="319"/>
            <ac:spMk id="13" creationId="{00000000-0000-0000-0000-000000000000}"/>
          </ac:spMkLst>
        </pc:spChg>
        <pc:spChg chg="del">
          <ac:chgData name="Lin  Chen" userId="5b8d33d8-9b1a-4612-8f39-9bee1ddd9437" providerId="ADAL" clId="{0550724F-5D33-FC48-80B7-89CFFB601FB8}" dt="2020-10-27T16:19:25.247" v="167" actId="478"/>
          <ac:spMkLst>
            <pc:docMk/>
            <pc:sldMk cId="0" sldId="319"/>
            <ac:spMk id="14" creationId="{00000000-0000-0000-0000-000000000000}"/>
          </ac:spMkLst>
        </pc:spChg>
        <pc:picChg chg="del">
          <ac:chgData name="Lin  Chen" userId="5b8d33d8-9b1a-4612-8f39-9bee1ddd9437" providerId="ADAL" clId="{0550724F-5D33-FC48-80B7-89CFFB601FB8}" dt="2020-10-27T16:19:21.622" v="166" actId="478"/>
          <ac:picMkLst>
            <pc:docMk/>
            <pc:sldMk cId="0" sldId="319"/>
            <ac:picMk id="4" creationId="{00000000-0000-0000-0000-000000000000}"/>
          </ac:picMkLst>
        </pc:picChg>
      </pc:sldChg>
      <pc:sldChg chg="modSp mod">
        <pc:chgData name="Lin  Chen" userId="5b8d33d8-9b1a-4612-8f39-9bee1ddd9437" providerId="ADAL" clId="{0550724F-5D33-FC48-80B7-89CFFB601FB8}" dt="2020-10-27T16:40:05.875" v="395" actId="207"/>
        <pc:sldMkLst>
          <pc:docMk/>
          <pc:sldMk cId="0" sldId="327"/>
        </pc:sldMkLst>
        <pc:spChg chg="mod">
          <ac:chgData name="Lin  Chen" userId="5b8d33d8-9b1a-4612-8f39-9bee1ddd9437" providerId="ADAL" clId="{0550724F-5D33-FC48-80B7-89CFFB601FB8}" dt="2020-10-27T16:40:05.875" v="395" actId="207"/>
          <ac:spMkLst>
            <pc:docMk/>
            <pc:sldMk cId="0" sldId="327"/>
            <ac:spMk id="3" creationId="{00000000-0000-0000-0000-000000000000}"/>
          </ac:spMkLst>
        </pc:spChg>
      </pc:sldChg>
      <pc:sldChg chg="modSp mod">
        <pc:chgData name="Lin  Chen" userId="5b8d33d8-9b1a-4612-8f39-9bee1ddd9437" providerId="ADAL" clId="{0550724F-5D33-FC48-80B7-89CFFB601FB8}" dt="2020-10-27T16:41:48.747" v="396" actId="207"/>
        <pc:sldMkLst>
          <pc:docMk/>
          <pc:sldMk cId="0" sldId="335"/>
        </pc:sldMkLst>
        <pc:spChg chg="mod">
          <ac:chgData name="Lin  Chen" userId="5b8d33d8-9b1a-4612-8f39-9bee1ddd9437" providerId="ADAL" clId="{0550724F-5D33-FC48-80B7-89CFFB601FB8}" dt="2020-10-27T16:41:48.747" v="396" actId="207"/>
          <ac:spMkLst>
            <pc:docMk/>
            <pc:sldMk cId="0" sldId="335"/>
            <ac:spMk id="3" creationId="{00000000-0000-0000-0000-000000000000}"/>
          </ac:spMkLst>
        </pc:spChg>
      </pc:sldChg>
      <pc:sldChg chg="modSp mod">
        <pc:chgData name="Lin  Chen" userId="5b8d33d8-9b1a-4612-8f39-9bee1ddd9437" providerId="ADAL" clId="{0550724F-5D33-FC48-80B7-89CFFB601FB8}" dt="2020-11-03T17:43:51.744" v="755" actId="207"/>
        <pc:sldMkLst>
          <pc:docMk/>
          <pc:sldMk cId="0" sldId="339"/>
        </pc:sldMkLst>
        <pc:spChg chg="mod">
          <ac:chgData name="Lin  Chen" userId="5b8d33d8-9b1a-4612-8f39-9bee1ddd9437" providerId="ADAL" clId="{0550724F-5D33-FC48-80B7-89CFFB601FB8}" dt="2020-11-03T17:43:51.744" v="755" actId="207"/>
          <ac:spMkLst>
            <pc:docMk/>
            <pc:sldMk cId="0" sldId="339"/>
            <ac:spMk id="3" creationId="{00000000-0000-0000-0000-000000000000}"/>
          </ac:spMkLst>
        </pc:spChg>
      </pc:sldChg>
      <pc:sldChg chg="modSp mod">
        <pc:chgData name="Lin  Chen" userId="5b8d33d8-9b1a-4612-8f39-9bee1ddd9437" providerId="ADAL" clId="{0550724F-5D33-FC48-80B7-89CFFB601FB8}" dt="2020-10-22T17:03:56.958" v="7" actId="207"/>
        <pc:sldMkLst>
          <pc:docMk/>
          <pc:sldMk cId="0" sldId="366"/>
        </pc:sldMkLst>
        <pc:spChg chg="mod">
          <ac:chgData name="Lin  Chen" userId="5b8d33d8-9b1a-4612-8f39-9bee1ddd9437" providerId="ADAL" clId="{0550724F-5D33-FC48-80B7-89CFFB601FB8}" dt="2020-10-22T17:03:56.958" v="7" actId="207"/>
          <ac:spMkLst>
            <pc:docMk/>
            <pc:sldMk cId="0" sldId="366"/>
            <ac:spMk id="3" creationId="{00000000-0000-0000-0000-000000000000}"/>
          </ac:spMkLst>
        </pc:spChg>
      </pc:sldChg>
      <pc:sldChg chg="modSp mod">
        <pc:chgData name="Lin  Chen" userId="5b8d33d8-9b1a-4612-8f39-9bee1ddd9437" providerId="ADAL" clId="{0550724F-5D33-FC48-80B7-89CFFB601FB8}" dt="2020-10-22T17:02:51.730" v="5" actId="207"/>
        <pc:sldMkLst>
          <pc:docMk/>
          <pc:sldMk cId="0" sldId="368"/>
        </pc:sldMkLst>
        <pc:spChg chg="mod">
          <ac:chgData name="Lin  Chen" userId="5b8d33d8-9b1a-4612-8f39-9bee1ddd9437" providerId="ADAL" clId="{0550724F-5D33-FC48-80B7-89CFFB601FB8}" dt="2020-10-22T17:02:51.730" v="5" actId="207"/>
          <ac:spMkLst>
            <pc:docMk/>
            <pc:sldMk cId="0" sldId="368"/>
            <ac:spMk id="3" creationId="{00000000-0000-0000-0000-000000000000}"/>
          </ac:spMkLst>
        </pc:spChg>
      </pc:sldChg>
      <pc:sldChg chg="modSp mod">
        <pc:chgData name="Lin  Chen" userId="5b8d33d8-9b1a-4612-8f39-9bee1ddd9437" providerId="ADAL" clId="{0550724F-5D33-FC48-80B7-89CFFB601FB8}" dt="2020-10-22T17:04:27.019" v="9" actId="207"/>
        <pc:sldMkLst>
          <pc:docMk/>
          <pc:sldMk cId="0" sldId="373"/>
        </pc:sldMkLst>
        <pc:spChg chg="mod">
          <ac:chgData name="Lin  Chen" userId="5b8d33d8-9b1a-4612-8f39-9bee1ddd9437" providerId="ADAL" clId="{0550724F-5D33-FC48-80B7-89CFFB601FB8}" dt="2020-10-22T17:04:27.019" v="9" actId="207"/>
          <ac:spMkLst>
            <pc:docMk/>
            <pc:sldMk cId="0" sldId="373"/>
            <ac:spMk id="3" creationId="{00000000-0000-0000-0000-000000000000}"/>
          </ac:spMkLst>
        </pc:spChg>
      </pc:sldChg>
      <pc:sldChg chg="modSp mod">
        <pc:chgData name="Lin  Chen" userId="5b8d33d8-9b1a-4612-8f39-9bee1ddd9437" providerId="ADAL" clId="{0550724F-5D33-FC48-80B7-89CFFB601FB8}" dt="2020-10-22T17:11:56.755" v="20" actId="207"/>
        <pc:sldMkLst>
          <pc:docMk/>
          <pc:sldMk cId="0" sldId="380"/>
        </pc:sldMkLst>
        <pc:spChg chg="mod">
          <ac:chgData name="Lin  Chen" userId="5b8d33d8-9b1a-4612-8f39-9bee1ddd9437" providerId="ADAL" clId="{0550724F-5D33-FC48-80B7-89CFFB601FB8}" dt="2020-10-22T17:11:56.755" v="20" actId="207"/>
          <ac:spMkLst>
            <pc:docMk/>
            <pc:sldMk cId="0" sldId="380"/>
            <ac:spMk id="3" creationId="{00000000-0000-0000-0000-000000000000}"/>
          </ac:spMkLst>
        </pc:spChg>
      </pc:sldChg>
      <pc:sldChg chg="modSp mod">
        <pc:chgData name="Lin  Chen" userId="5b8d33d8-9b1a-4612-8f39-9bee1ddd9437" providerId="ADAL" clId="{0550724F-5D33-FC48-80B7-89CFFB601FB8}" dt="2020-10-22T17:12:12.213" v="22" actId="207"/>
        <pc:sldMkLst>
          <pc:docMk/>
          <pc:sldMk cId="0" sldId="382"/>
        </pc:sldMkLst>
        <pc:spChg chg="mod">
          <ac:chgData name="Lin  Chen" userId="5b8d33d8-9b1a-4612-8f39-9bee1ddd9437" providerId="ADAL" clId="{0550724F-5D33-FC48-80B7-89CFFB601FB8}" dt="2020-10-22T17:12:12.213" v="22" actId="207"/>
          <ac:spMkLst>
            <pc:docMk/>
            <pc:sldMk cId="0" sldId="382"/>
            <ac:spMk id="3" creationId="{00000000-0000-0000-0000-000000000000}"/>
          </ac:spMkLst>
        </pc:spChg>
      </pc:sldChg>
      <pc:sldChg chg="modSp mod">
        <pc:chgData name="Lin  Chen" userId="5b8d33d8-9b1a-4612-8f39-9bee1ddd9437" providerId="ADAL" clId="{0550724F-5D33-FC48-80B7-89CFFB601FB8}" dt="2020-10-22T17:10:14.769" v="18" actId="207"/>
        <pc:sldMkLst>
          <pc:docMk/>
          <pc:sldMk cId="0" sldId="383"/>
        </pc:sldMkLst>
        <pc:spChg chg="mod">
          <ac:chgData name="Lin  Chen" userId="5b8d33d8-9b1a-4612-8f39-9bee1ddd9437" providerId="ADAL" clId="{0550724F-5D33-FC48-80B7-89CFFB601FB8}" dt="2020-10-22T17:10:14.769" v="18" actId="207"/>
          <ac:spMkLst>
            <pc:docMk/>
            <pc:sldMk cId="0" sldId="383"/>
            <ac:spMk id="3" creationId="{00000000-0000-0000-0000-000000000000}"/>
          </ac:spMkLst>
        </pc:spChg>
      </pc:sldChg>
      <pc:sldChg chg="modSp mod">
        <pc:chgData name="Lin  Chen" userId="5b8d33d8-9b1a-4612-8f39-9bee1ddd9437" providerId="ADAL" clId="{0550724F-5D33-FC48-80B7-89CFFB601FB8}" dt="2020-10-27T14:56:51.530" v="31" actId="207"/>
        <pc:sldMkLst>
          <pc:docMk/>
          <pc:sldMk cId="0" sldId="390"/>
        </pc:sldMkLst>
        <pc:spChg chg="mod">
          <ac:chgData name="Lin  Chen" userId="5b8d33d8-9b1a-4612-8f39-9bee1ddd9437" providerId="ADAL" clId="{0550724F-5D33-FC48-80B7-89CFFB601FB8}" dt="2020-10-27T14:56:51.530" v="31" actId="207"/>
          <ac:spMkLst>
            <pc:docMk/>
            <pc:sldMk cId="0" sldId="390"/>
            <ac:spMk id="3" creationId="{00000000-0000-0000-0000-000000000000}"/>
          </ac:spMkLst>
        </pc:spChg>
      </pc:sldChg>
      <pc:sldChg chg="modSp mod">
        <pc:chgData name="Lin  Chen" userId="5b8d33d8-9b1a-4612-8f39-9bee1ddd9437" providerId="ADAL" clId="{0550724F-5D33-FC48-80B7-89CFFB601FB8}" dt="2020-10-22T17:07:29.439" v="14" actId="207"/>
        <pc:sldMkLst>
          <pc:docMk/>
          <pc:sldMk cId="2234427153" sldId="392"/>
        </pc:sldMkLst>
        <pc:spChg chg="mod">
          <ac:chgData name="Lin  Chen" userId="5b8d33d8-9b1a-4612-8f39-9bee1ddd9437" providerId="ADAL" clId="{0550724F-5D33-FC48-80B7-89CFFB601FB8}" dt="2020-10-22T17:06:09.462" v="10" actId="207"/>
          <ac:spMkLst>
            <pc:docMk/>
            <pc:sldMk cId="2234427153" sldId="392"/>
            <ac:spMk id="7" creationId="{00000000-0000-0000-0000-000000000000}"/>
          </ac:spMkLst>
        </pc:spChg>
        <pc:spChg chg="mod">
          <ac:chgData name="Lin  Chen" userId="5b8d33d8-9b1a-4612-8f39-9bee1ddd9437" providerId="ADAL" clId="{0550724F-5D33-FC48-80B7-89CFFB601FB8}" dt="2020-10-22T17:06:57.857" v="11" actId="207"/>
          <ac:spMkLst>
            <pc:docMk/>
            <pc:sldMk cId="2234427153" sldId="392"/>
            <ac:spMk id="8" creationId="{00000000-0000-0000-0000-000000000000}"/>
          </ac:spMkLst>
        </pc:spChg>
        <pc:spChg chg="mod">
          <ac:chgData name="Lin  Chen" userId="5b8d33d8-9b1a-4612-8f39-9bee1ddd9437" providerId="ADAL" clId="{0550724F-5D33-FC48-80B7-89CFFB601FB8}" dt="2020-10-22T17:07:29.439" v="14" actId="207"/>
          <ac:spMkLst>
            <pc:docMk/>
            <pc:sldMk cId="2234427153" sldId="392"/>
            <ac:spMk id="11" creationId="{00000000-0000-0000-0000-000000000000}"/>
          </ac:spMkLst>
        </pc:spChg>
      </pc:sldChg>
      <pc:sldChg chg="modSp mod">
        <pc:chgData name="Lin  Chen" userId="5b8d33d8-9b1a-4612-8f39-9bee1ddd9437" providerId="ADAL" clId="{0550724F-5D33-FC48-80B7-89CFFB601FB8}" dt="2020-10-22T17:13:17.322" v="25" actId="207"/>
        <pc:sldMkLst>
          <pc:docMk/>
          <pc:sldMk cId="2804230524" sldId="398"/>
        </pc:sldMkLst>
        <pc:spChg chg="mod">
          <ac:chgData name="Lin  Chen" userId="5b8d33d8-9b1a-4612-8f39-9bee1ddd9437" providerId="ADAL" clId="{0550724F-5D33-FC48-80B7-89CFFB601FB8}" dt="2020-10-22T17:13:17.322" v="25" actId="207"/>
          <ac:spMkLst>
            <pc:docMk/>
            <pc:sldMk cId="2804230524" sldId="398"/>
            <ac:spMk id="3" creationId="{00000000-0000-0000-0000-000000000000}"/>
          </ac:spMkLst>
        </pc:spChg>
      </pc:sldChg>
      <pc:sldChg chg="modSp mod">
        <pc:chgData name="Lin  Chen" userId="5b8d33d8-9b1a-4612-8f39-9bee1ddd9437" providerId="ADAL" clId="{0550724F-5D33-FC48-80B7-89CFFB601FB8}" dt="2020-10-22T17:14:07.378" v="26" actId="207"/>
        <pc:sldMkLst>
          <pc:docMk/>
          <pc:sldMk cId="2125978085" sldId="399"/>
        </pc:sldMkLst>
        <pc:spChg chg="mod">
          <ac:chgData name="Lin  Chen" userId="5b8d33d8-9b1a-4612-8f39-9bee1ddd9437" providerId="ADAL" clId="{0550724F-5D33-FC48-80B7-89CFFB601FB8}" dt="2020-10-22T17:14:07.378" v="26" actId="207"/>
          <ac:spMkLst>
            <pc:docMk/>
            <pc:sldMk cId="2125978085" sldId="399"/>
            <ac:spMk id="3" creationId="{00000000-0000-0000-0000-000000000000}"/>
          </ac:spMkLst>
        </pc:spChg>
      </pc:sldChg>
      <pc:sldChg chg="modSp mod">
        <pc:chgData name="Lin  Chen" userId="5b8d33d8-9b1a-4612-8f39-9bee1ddd9437" providerId="ADAL" clId="{0550724F-5D33-FC48-80B7-89CFFB601FB8}" dt="2020-10-22T17:14:24.270" v="27" actId="207"/>
        <pc:sldMkLst>
          <pc:docMk/>
          <pc:sldMk cId="4037265392" sldId="400"/>
        </pc:sldMkLst>
        <pc:spChg chg="mod">
          <ac:chgData name="Lin  Chen" userId="5b8d33d8-9b1a-4612-8f39-9bee1ddd9437" providerId="ADAL" clId="{0550724F-5D33-FC48-80B7-89CFFB601FB8}" dt="2020-10-22T17:14:24.270" v="27" actId="207"/>
          <ac:spMkLst>
            <pc:docMk/>
            <pc:sldMk cId="4037265392" sldId="400"/>
            <ac:spMk id="3" creationId="{00000000-0000-0000-0000-000000000000}"/>
          </ac:spMkLst>
        </pc:spChg>
      </pc:sldChg>
      <pc:sldChg chg="modSp mod">
        <pc:chgData name="Lin  Chen" userId="5b8d33d8-9b1a-4612-8f39-9bee1ddd9437" providerId="ADAL" clId="{0550724F-5D33-FC48-80B7-89CFFB601FB8}" dt="2020-10-22T17:12:47.651" v="24" actId="207"/>
        <pc:sldMkLst>
          <pc:docMk/>
          <pc:sldMk cId="4175621419" sldId="401"/>
        </pc:sldMkLst>
        <pc:spChg chg="mod">
          <ac:chgData name="Lin  Chen" userId="5b8d33d8-9b1a-4612-8f39-9bee1ddd9437" providerId="ADAL" clId="{0550724F-5D33-FC48-80B7-89CFFB601FB8}" dt="2020-10-22T17:12:47.651" v="24" actId="207"/>
          <ac:spMkLst>
            <pc:docMk/>
            <pc:sldMk cId="4175621419" sldId="401"/>
            <ac:spMk id="3" creationId="{00000000-0000-0000-0000-000000000000}"/>
          </ac:spMkLst>
        </pc:spChg>
      </pc:sldChg>
      <pc:sldChg chg="ord">
        <pc:chgData name="Lin  Chen" userId="5b8d33d8-9b1a-4612-8f39-9bee1ddd9437" providerId="ADAL" clId="{0550724F-5D33-FC48-80B7-89CFFB601FB8}" dt="2020-10-27T15:35:15.198" v="78" actId="20578"/>
        <pc:sldMkLst>
          <pc:docMk/>
          <pc:sldMk cId="3334432247" sldId="404"/>
        </pc:sldMkLst>
      </pc:sldChg>
      <pc:sldChg chg="modSp mod">
        <pc:chgData name="Lin  Chen" userId="5b8d33d8-9b1a-4612-8f39-9bee1ddd9437" providerId="ADAL" clId="{0550724F-5D33-FC48-80B7-89CFFB601FB8}" dt="2020-10-27T15:43:20.578" v="156" actId="207"/>
        <pc:sldMkLst>
          <pc:docMk/>
          <pc:sldMk cId="4132828845" sldId="405"/>
        </pc:sldMkLst>
        <pc:spChg chg="mod">
          <ac:chgData name="Lin  Chen" userId="5b8d33d8-9b1a-4612-8f39-9bee1ddd9437" providerId="ADAL" clId="{0550724F-5D33-FC48-80B7-89CFFB601FB8}" dt="2020-10-27T15:43:20.578" v="156" actId="207"/>
          <ac:spMkLst>
            <pc:docMk/>
            <pc:sldMk cId="4132828845" sldId="405"/>
            <ac:spMk id="3" creationId="{00000000-0000-0000-0000-000000000000}"/>
          </ac:spMkLst>
        </pc:spChg>
      </pc:sldChg>
      <pc:sldChg chg="modSp mod">
        <pc:chgData name="Lin  Chen" userId="5b8d33d8-9b1a-4612-8f39-9bee1ddd9437" providerId="ADAL" clId="{0550724F-5D33-FC48-80B7-89CFFB601FB8}" dt="2020-10-27T16:10:46.173" v="158" actId="207"/>
        <pc:sldMkLst>
          <pc:docMk/>
          <pc:sldMk cId="2000387578" sldId="406"/>
        </pc:sldMkLst>
        <pc:spChg chg="mod">
          <ac:chgData name="Lin  Chen" userId="5b8d33d8-9b1a-4612-8f39-9bee1ddd9437" providerId="ADAL" clId="{0550724F-5D33-FC48-80B7-89CFFB601FB8}" dt="2020-10-27T16:10:46.173" v="158" actId="207"/>
          <ac:spMkLst>
            <pc:docMk/>
            <pc:sldMk cId="2000387578" sldId="406"/>
            <ac:spMk id="3" creationId="{00000000-0000-0000-0000-000000000000}"/>
          </ac:spMkLst>
        </pc:spChg>
      </pc:sldChg>
      <pc:sldChg chg="modSp mod">
        <pc:chgData name="Lin  Chen" userId="5b8d33d8-9b1a-4612-8f39-9bee1ddd9437" providerId="ADAL" clId="{0550724F-5D33-FC48-80B7-89CFFB601FB8}" dt="2020-10-27T16:10:57.385" v="159" actId="207"/>
        <pc:sldMkLst>
          <pc:docMk/>
          <pc:sldMk cId="3328532882" sldId="408"/>
        </pc:sldMkLst>
        <pc:spChg chg="mod">
          <ac:chgData name="Lin  Chen" userId="5b8d33d8-9b1a-4612-8f39-9bee1ddd9437" providerId="ADAL" clId="{0550724F-5D33-FC48-80B7-89CFFB601FB8}" dt="2020-10-27T16:10:57.385" v="159" actId="207"/>
          <ac:spMkLst>
            <pc:docMk/>
            <pc:sldMk cId="3328532882" sldId="408"/>
            <ac:spMk id="3" creationId="{00000000-0000-0000-0000-000000000000}"/>
          </ac:spMkLst>
        </pc:spChg>
      </pc:sldChg>
      <pc:sldChg chg="modSp mod">
        <pc:chgData name="Lin  Chen" userId="5b8d33d8-9b1a-4612-8f39-9bee1ddd9437" providerId="ADAL" clId="{0550724F-5D33-FC48-80B7-89CFFB601FB8}" dt="2020-10-27T16:22:52.511" v="392" actId="207"/>
        <pc:sldMkLst>
          <pc:docMk/>
          <pc:sldMk cId="803159991" sldId="410"/>
        </pc:sldMkLst>
        <pc:spChg chg="mod">
          <ac:chgData name="Lin  Chen" userId="5b8d33d8-9b1a-4612-8f39-9bee1ddd9437" providerId="ADAL" clId="{0550724F-5D33-FC48-80B7-89CFFB601FB8}" dt="2020-10-27T16:22:52.511" v="392" actId="207"/>
          <ac:spMkLst>
            <pc:docMk/>
            <pc:sldMk cId="803159991" sldId="410"/>
            <ac:spMk id="3" creationId="{00000000-0000-0000-0000-000000000000}"/>
          </ac:spMkLst>
        </pc:spChg>
      </pc:sldChg>
      <pc:sldChg chg="modSp mod">
        <pc:chgData name="Lin  Chen" userId="5b8d33d8-9b1a-4612-8f39-9bee1ddd9437" providerId="ADAL" clId="{0550724F-5D33-FC48-80B7-89CFFB601FB8}" dt="2020-11-03T17:31:30.821" v="397" actId="207"/>
        <pc:sldMkLst>
          <pc:docMk/>
          <pc:sldMk cId="2450788592" sldId="415"/>
        </pc:sldMkLst>
        <pc:spChg chg="mod">
          <ac:chgData name="Lin  Chen" userId="5b8d33d8-9b1a-4612-8f39-9bee1ddd9437" providerId="ADAL" clId="{0550724F-5D33-FC48-80B7-89CFFB601FB8}" dt="2020-11-03T17:31:30.821" v="397" actId="207"/>
          <ac:spMkLst>
            <pc:docMk/>
            <pc:sldMk cId="2450788592" sldId="415"/>
            <ac:spMk id="3" creationId="{00000000-0000-0000-0000-000000000000}"/>
          </ac:spMkLst>
        </pc:spChg>
      </pc:sldChg>
      <pc:sldChg chg="modSp mod">
        <pc:chgData name="Lin  Chen" userId="5b8d33d8-9b1a-4612-8f39-9bee1ddd9437" providerId="ADAL" clId="{0550724F-5D33-FC48-80B7-89CFFB601FB8}" dt="2020-11-03T17:32:41.798" v="398" actId="207"/>
        <pc:sldMkLst>
          <pc:docMk/>
          <pc:sldMk cId="1418618960" sldId="420"/>
        </pc:sldMkLst>
        <pc:spChg chg="mod">
          <ac:chgData name="Lin  Chen" userId="5b8d33d8-9b1a-4612-8f39-9bee1ddd9437" providerId="ADAL" clId="{0550724F-5D33-FC48-80B7-89CFFB601FB8}" dt="2020-11-03T17:32:41.798" v="398" actId="207"/>
          <ac:spMkLst>
            <pc:docMk/>
            <pc:sldMk cId="1418618960" sldId="420"/>
            <ac:spMk id="3" creationId="{00000000-0000-0000-0000-000000000000}"/>
          </ac:spMkLst>
        </pc:spChg>
      </pc:sldChg>
      <pc:sldChg chg="modSp mod">
        <pc:chgData name="Lin  Chen" userId="5b8d33d8-9b1a-4612-8f39-9bee1ddd9437" providerId="ADAL" clId="{0550724F-5D33-FC48-80B7-89CFFB601FB8}" dt="2020-11-03T17:39:20.157" v="751" actId="207"/>
        <pc:sldMkLst>
          <pc:docMk/>
          <pc:sldMk cId="1746907366" sldId="423"/>
        </pc:sldMkLst>
        <pc:spChg chg="mod">
          <ac:chgData name="Lin  Chen" userId="5b8d33d8-9b1a-4612-8f39-9bee1ddd9437" providerId="ADAL" clId="{0550724F-5D33-FC48-80B7-89CFFB601FB8}" dt="2020-11-03T17:39:20.157" v="751" actId="207"/>
          <ac:spMkLst>
            <pc:docMk/>
            <pc:sldMk cId="1746907366" sldId="423"/>
            <ac:spMk id="3" creationId="{00000000-0000-0000-0000-000000000000}"/>
          </ac:spMkLst>
        </pc:spChg>
      </pc:sldChg>
      <pc:sldChg chg="modSp mod">
        <pc:chgData name="Lin  Chen" userId="5b8d33d8-9b1a-4612-8f39-9bee1ddd9437" providerId="ADAL" clId="{0550724F-5D33-FC48-80B7-89CFFB601FB8}" dt="2020-11-03T17:46:01.322" v="758" actId="207"/>
        <pc:sldMkLst>
          <pc:docMk/>
          <pc:sldMk cId="1663453830" sldId="429"/>
        </pc:sldMkLst>
        <pc:spChg chg="mod">
          <ac:chgData name="Lin  Chen" userId="5b8d33d8-9b1a-4612-8f39-9bee1ddd9437" providerId="ADAL" clId="{0550724F-5D33-FC48-80B7-89CFFB601FB8}" dt="2020-11-03T17:46:01.322" v="758" actId="207"/>
          <ac:spMkLst>
            <pc:docMk/>
            <pc:sldMk cId="1663453830" sldId="429"/>
            <ac:spMk id="3" creationId="{00000000-0000-0000-0000-000000000000}"/>
          </ac:spMkLst>
        </pc:spChg>
      </pc:sldChg>
      <pc:sldChg chg="modSp mod">
        <pc:chgData name="Lin  Chen" userId="5b8d33d8-9b1a-4612-8f39-9bee1ddd9437" providerId="ADAL" clId="{0550724F-5D33-FC48-80B7-89CFFB601FB8}" dt="2020-11-03T17:52:29.989" v="760" actId="207"/>
        <pc:sldMkLst>
          <pc:docMk/>
          <pc:sldMk cId="3264773922" sldId="431"/>
        </pc:sldMkLst>
        <pc:spChg chg="mod">
          <ac:chgData name="Lin  Chen" userId="5b8d33d8-9b1a-4612-8f39-9bee1ddd9437" providerId="ADAL" clId="{0550724F-5D33-FC48-80B7-89CFFB601FB8}" dt="2020-11-03T17:52:29.989" v="760" actId="207"/>
          <ac:spMkLst>
            <pc:docMk/>
            <pc:sldMk cId="3264773922" sldId="431"/>
            <ac:spMk id="3" creationId="{00000000-0000-0000-0000-000000000000}"/>
          </ac:spMkLst>
        </pc:spChg>
      </pc:sldChg>
      <pc:sldChg chg="modSp mod">
        <pc:chgData name="Lin  Chen" userId="5b8d33d8-9b1a-4612-8f39-9bee1ddd9437" providerId="ADAL" clId="{0550724F-5D33-FC48-80B7-89CFFB601FB8}" dt="2020-10-27T16:15:30.094" v="162" actId="207"/>
        <pc:sldMkLst>
          <pc:docMk/>
          <pc:sldMk cId="2206668227" sldId="466"/>
        </pc:sldMkLst>
        <pc:spChg chg="mod">
          <ac:chgData name="Lin  Chen" userId="5b8d33d8-9b1a-4612-8f39-9bee1ddd9437" providerId="ADAL" clId="{0550724F-5D33-FC48-80B7-89CFFB601FB8}" dt="2020-10-27T16:15:30.094" v="162" actId="207"/>
          <ac:spMkLst>
            <pc:docMk/>
            <pc:sldMk cId="2206668227" sldId="466"/>
            <ac:spMk id="3" creationId="{00000000-0000-0000-0000-000000000000}"/>
          </ac:spMkLst>
        </pc:spChg>
      </pc:sldChg>
      <pc:sldChg chg="modSp mod">
        <pc:chgData name="Lin  Chen" userId="5b8d33d8-9b1a-4612-8f39-9bee1ddd9437" providerId="ADAL" clId="{0550724F-5D33-FC48-80B7-89CFFB601FB8}" dt="2020-10-27T16:38:51.462" v="394" actId="20577"/>
        <pc:sldMkLst>
          <pc:docMk/>
          <pc:sldMk cId="130525831" sldId="467"/>
        </pc:sldMkLst>
        <pc:spChg chg="mod">
          <ac:chgData name="Lin  Chen" userId="5b8d33d8-9b1a-4612-8f39-9bee1ddd9437" providerId="ADAL" clId="{0550724F-5D33-FC48-80B7-89CFFB601FB8}" dt="2020-10-27T16:28:48.945" v="393" actId="20577"/>
          <ac:spMkLst>
            <pc:docMk/>
            <pc:sldMk cId="130525831" sldId="467"/>
            <ac:spMk id="2" creationId="{00000000-0000-0000-0000-000000000000}"/>
          </ac:spMkLst>
        </pc:spChg>
        <pc:spChg chg="mod">
          <ac:chgData name="Lin  Chen" userId="5b8d33d8-9b1a-4612-8f39-9bee1ddd9437" providerId="ADAL" clId="{0550724F-5D33-FC48-80B7-89CFFB601FB8}" dt="2020-10-27T16:38:51.462" v="394" actId="20577"/>
          <ac:spMkLst>
            <pc:docMk/>
            <pc:sldMk cId="130525831" sldId="467"/>
            <ac:spMk id="3" creationId="{00000000-0000-0000-0000-000000000000}"/>
          </ac:spMkLst>
        </pc:spChg>
      </pc:sldChg>
      <pc:sldChg chg="modSp mod">
        <pc:chgData name="Lin  Chen" userId="5b8d33d8-9b1a-4612-8f39-9bee1ddd9437" providerId="ADAL" clId="{0550724F-5D33-FC48-80B7-89CFFB601FB8}" dt="2020-10-27T15:32:30.800" v="76" actId="14100"/>
        <pc:sldMkLst>
          <pc:docMk/>
          <pc:sldMk cId="1458659913" sldId="473"/>
        </pc:sldMkLst>
        <pc:spChg chg="mod">
          <ac:chgData name="Lin  Chen" userId="5b8d33d8-9b1a-4612-8f39-9bee1ddd9437" providerId="ADAL" clId="{0550724F-5D33-FC48-80B7-89CFFB601FB8}" dt="2020-10-27T15:31:58.526" v="72" actId="20577"/>
          <ac:spMkLst>
            <pc:docMk/>
            <pc:sldMk cId="1458659913" sldId="473"/>
            <ac:spMk id="3" creationId="{00000000-0000-0000-0000-000000000000}"/>
          </ac:spMkLst>
        </pc:spChg>
        <pc:spChg chg="mod">
          <ac:chgData name="Lin  Chen" userId="5b8d33d8-9b1a-4612-8f39-9bee1ddd9437" providerId="ADAL" clId="{0550724F-5D33-FC48-80B7-89CFFB601FB8}" dt="2020-10-27T15:32:30.800" v="76" actId="14100"/>
          <ac:spMkLst>
            <pc:docMk/>
            <pc:sldMk cId="1458659913" sldId="473"/>
            <ac:spMk id="4" creationId="{00000000-0000-0000-0000-000000000000}"/>
          </ac:spMkLst>
        </pc:spChg>
      </pc:sldChg>
      <pc:sldChg chg="addSp delSp modSp add mod">
        <pc:chgData name="Lin  Chen" userId="5b8d33d8-9b1a-4612-8f39-9bee1ddd9437" providerId="ADAL" clId="{0550724F-5D33-FC48-80B7-89CFFB601FB8}" dt="2020-10-27T16:20:50.858" v="391" actId="1076"/>
        <pc:sldMkLst>
          <pc:docMk/>
          <pc:sldMk cId="273729380" sldId="482"/>
        </pc:sldMkLst>
        <pc:spChg chg="del mod">
          <ac:chgData name="Lin  Chen" userId="5b8d33d8-9b1a-4612-8f39-9bee1ddd9437" providerId="ADAL" clId="{0550724F-5D33-FC48-80B7-89CFFB601FB8}" dt="2020-10-27T16:20:37.770" v="389" actId="478"/>
          <ac:spMkLst>
            <pc:docMk/>
            <pc:sldMk cId="273729380" sldId="482"/>
            <ac:spMk id="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6"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7"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8"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9"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0"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1"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2"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4" creationId="{00000000-0000-0000-0000-000000000000}"/>
          </ac:spMkLst>
        </pc:spChg>
        <pc:spChg chg="add del mod">
          <ac:chgData name="Lin  Chen" userId="5b8d33d8-9b1a-4612-8f39-9bee1ddd9437" providerId="ADAL" clId="{0550724F-5D33-FC48-80B7-89CFFB601FB8}" dt="2020-10-27T16:20:40.543" v="390" actId="478"/>
          <ac:spMkLst>
            <pc:docMk/>
            <pc:sldMk cId="273729380" sldId="482"/>
            <ac:spMk id="15" creationId="{4CA48CD7-F9B0-7F45-A381-5B35B8AB8F49}"/>
          </ac:spMkLst>
        </pc:spChg>
        <pc:picChg chg="mod">
          <ac:chgData name="Lin  Chen" userId="5b8d33d8-9b1a-4612-8f39-9bee1ddd9437" providerId="ADAL" clId="{0550724F-5D33-FC48-80B7-89CFFB601FB8}" dt="2020-10-27T16:20:50.858" v="391" actId="1076"/>
          <ac:picMkLst>
            <pc:docMk/>
            <pc:sldMk cId="273729380" sldId="482"/>
            <ac:picMk id="4" creationId="{00000000-0000-0000-0000-000000000000}"/>
          </ac:picMkLst>
        </pc:picChg>
      </pc:sldChg>
      <pc:sldChg chg="delSp modSp add del mod">
        <pc:chgData name="Lin  Chen" userId="5b8d33d8-9b1a-4612-8f39-9bee1ddd9437" providerId="ADAL" clId="{0550724F-5D33-FC48-80B7-89CFFB601FB8}" dt="2020-10-27T15:41:07.567" v="153" actId="2696"/>
        <pc:sldMkLst>
          <pc:docMk/>
          <pc:sldMk cId="3207662928" sldId="482"/>
        </pc:sldMkLst>
        <pc:spChg chg="mod">
          <ac:chgData name="Lin  Chen" userId="5b8d33d8-9b1a-4612-8f39-9bee1ddd9437" providerId="ADAL" clId="{0550724F-5D33-FC48-80B7-89CFFB601FB8}" dt="2020-10-27T15:38:18.728" v="150" actId="20577"/>
          <ac:spMkLst>
            <pc:docMk/>
            <pc:sldMk cId="3207662928" sldId="482"/>
            <ac:spMk id="3" creationId="{00000000-0000-0000-0000-000000000000}"/>
          </ac:spMkLst>
        </pc:spChg>
        <pc:spChg chg="del">
          <ac:chgData name="Lin  Chen" userId="5b8d33d8-9b1a-4612-8f39-9bee1ddd9437" providerId="ADAL" clId="{0550724F-5D33-FC48-80B7-89CFFB601FB8}" dt="2020-10-27T15:38:25.297" v="151" actId="478"/>
          <ac:spMkLst>
            <pc:docMk/>
            <pc:sldMk cId="3207662928" sldId="482"/>
            <ac:spMk id="5" creationId="{00000000-0000-0000-0000-000000000000}"/>
          </ac:spMkLst>
        </pc:spChg>
      </pc:sldChg>
      <pc:sldChg chg="delSp modSp add mod">
        <pc:chgData name="Lin  Chen" userId="5b8d33d8-9b1a-4612-8f39-9bee1ddd9437" providerId="ADAL" clId="{0550724F-5D33-FC48-80B7-89CFFB601FB8}" dt="2020-11-03T17:38:27.689" v="750" actId="20577"/>
        <pc:sldMkLst>
          <pc:docMk/>
          <pc:sldMk cId="3336872957" sldId="483"/>
        </pc:sldMkLst>
        <pc:spChg chg="mod">
          <ac:chgData name="Lin  Chen" userId="5b8d33d8-9b1a-4612-8f39-9bee1ddd9437" providerId="ADAL" clId="{0550724F-5D33-FC48-80B7-89CFFB601FB8}" dt="2020-11-03T17:35:27.357" v="443" actId="20577"/>
          <ac:spMkLst>
            <pc:docMk/>
            <pc:sldMk cId="3336872957" sldId="483"/>
            <ac:spMk id="2" creationId="{00000000-0000-0000-0000-000000000000}"/>
          </ac:spMkLst>
        </pc:spChg>
        <pc:spChg chg="mod">
          <ac:chgData name="Lin  Chen" userId="5b8d33d8-9b1a-4612-8f39-9bee1ddd9437" providerId="ADAL" clId="{0550724F-5D33-FC48-80B7-89CFFB601FB8}" dt="2020-11-03T17:38:27.689" v="750" actId="20577"/>
          <ac:spMkLst>
            <pc:docMk/>
            <pc:sldMk cId="3336872957" sldId="483"/>
            <ac:spMk id="3" creationId="{00000000-0000-0000-0000-000000000000}"/>
          </ac:spMkLst>
        </pc:spChg>
        <pc:spChg chg="del">
          <ac:chgData name="Lin  Chen" userId="5b8d33d8-9b1a-4612-8f39-9bee1ddd9437" providerId="ADAL" clId="{0550724F-5D33-FC48-80B7-89CFFB601FB8}" dt="2020-11-03T17:35:12.186" v="400" actId="478"/>
          <ac:spMkLst>
            <pc:docMk/>
            <pc:sldMk cId="3336872957" sldId="48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71</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11/3/20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11/3/20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2.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7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solidFill>
                  <a:srgbClr val="FF0000"/>
                </a:solidFill>
              </a:rPr>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solidFill>
                  <a:srgbClr val="FF0000"/>
                </a:solidFill>
              </a:rPr>
              <a:t>friendship graphs </a:t>
            </a:r>
            <a:r>
              <a:rPr lang="en-US" sz="9600" dirty="0"/>
              <a:t>- undirected graphs where two people are connected if they are friends (in the real world, on Facebook, or in a particular virtual world, and so on.)</a:t>
            </a:r>
          </a:p>
          <a:p>
            <a:pPr lvl="1"/>
            <a:r>
              <a:rPr lang="en-US" sz="9600" i="1" dirty="0">
                <a:solidFill>
                  <a:srgbClr val="FF0000"/>
                </a:solidFill>
              </a:rPr>
              <a:t>collaboration graphs </a:t>
            </a:r>
            <a:r>
              <a:rPr lang="en-US" sz="9600" dirty="0"/>
              <a:t>- undirected graphs where two people are connected if they collaborate in a specific way</a:t>
            </a:r>
          </a:p>
          <a:p>
            <a:pPr lvl="1"/>
            <a:r>
              <a:rPr lang="en-US" sz="9600" i="1" dirty="0">
                <a:solidFill>
                  <a:srgbClr val="FF0000"/>
                </a:solidFill>
              </a:rPr>
              <a:t>influence graphs</a:t>
            </a:r>
            <a:r>
              <a:rPr lang="en-US" sz="9600" dirty="0">
                <a:solidFill>
                  <a:srgbClr val="FF0000"/>
                </a:solidFill>
              </a:rPr>
              <a:t> </a:t>
            </a:r>
            <a:r>
              <a:rPr lang="en-US" sz="9600" dirty="0"/>
              <a:t>-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solidFill>
                  <a:srgbClr val="FF0000"/>
                </a:solidFill>
              </a:rPr>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solidFill>
                  <a:srgbClr val="FF0000"/>
                </a:solidFill>
              </a:rPr>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p>
          <a:p>
            <a:r>
              <a:rPr lang="en-US" dirty="0"/>
              <a:t>In a </a:t>
            </a:r>
            <a:r>
              <a:rPr lang="en-US" i="1" dirty="0">
                <a:solidFill>
                  <a:srgbClr val="FF0000"/>
                </a:solidFill>
              </a:rPr>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solidFill>
                  <a:srgbClr val="FF0000"/>
                </a:solidFill>
              </a:rPr>
              <a:t>citation</a:t>
            </a:r>
            <a:r>
              <a:rPr lang="en-US" i="1" dirty="0"/>
              <a:t>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solidFill>
                  <a:srgbClr val="FF0000"/>
                </a:solidFill>
              </a:rPr>
              <a:t>Airline networks </a:t>
            </a:r>
            <a:r>
              <a:rPr lang="en-US" dirty="0"/>
              <a:t>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solidFill>
                  <a:srgbClr val="FF0000"/>
                </a:solidFill>
              </a:rPr>
              <a:t>Road networks </a:t>
            </a:r>
            <a:r>
              <a:rPr lang="en-US" dirty="0"/>
              <a:t>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solidFill>
                  <a:srgbClr val="FF0000"/>
                </a:solidFill>
              </a:rPr>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solidFill>
                  <a:srgbClr val="FF0000"/>
                </a:solidFill>
              </a:rPr>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t>
            </a:r>
            <a:r>
              <a:rPr lang="en-US" dirty="0">
                <a:solidFill>
                  <a:srgbClr val="FF0000"/>
                </a:solidFill>
              </a:rPr>
              <a:t>a </a:t>
            </a:r>
            <a:r>
              <a:rPr lang="en-US" i="1" dirty="0">
                <a:solidFill>
                  <a:srgbClr val="FF0000"/>
                </a:solidFill>
              </a:rPr>
              <a:t>protein interaction network</a:t>
            </a:r>
            <a:r>
              <a:rPr lang="en-US" i="1" dirty="0"/>
              <a:t>.</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solidFill>
                  <a:srgbClr val="FF0000"/>
                </a:solidFill>
              </a:rPr>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solidFill>
                  <a:srgbClr val="FF0000"/>
                </a:solidFill>
              </a:rPr>
              <a:t>N</a:t>
            </a:r>
            <a:r>
              <a:rPr lang="en-US" dirty="0">
                <a:solidFill>
                  <a:srgbClr val="FF0000"/>
                </a:solidFill>
              </a:rPr>
              <a:t>(</a:t>
            </a:r>
            <a:r>
              <a:rPr lang="en-US" i="1" dirty="0">
                <a:solidFill>
                  <a:srgbClr val="FF0000"/>
                </a:solidFill>
              </a:rPr>
              <a:t>v</a:t>
            </a:r>
            <a:r>
              <a:rPr lang="en-US" dirty="0">
                <a:solidFill>
                  <a:srgbClr val="FF0000"/>
                </a:solidFill>
              </a:rPr>
              <a:t>), </a:t>
            </a:r>
            <a:r>
              <a:rPr lang="en-US" dirty="0"/>
              <a:t>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solidFill>
                  <a:srgbClr val="FF0000"/>
                </a:solidFill>
              </a:rPr>
              <a:t>degree of a vertex </a:t>
            </a:r>
            <a:r>
              <a:rPr lang="en-US" i="1" dirty="0"/>
              <a:t>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solidFill>
                  <a:srgbClr val="FF0000"/>
                </a:solidFill>
              </a:rPr>
              <a:t>deg</a:t>
            </a:r>
            <a:r>
              <a:rPr lang="en-US" dirty="0">
                <a:solidFill>
                  <a:srgbClr val="FF0000"/>
                </a:solidFill>
              </a:rPr>
              <a:t>(</a:t>
            </a:r>
            <a:r>
              <a:rPr lang="en-US" i="1" dirty="0">
                <a:solidFill>
                  <a:srgbClr val="FF0000"/>
                </a:solidFill>
              </a:rPr>
              <a:t>v</a:t>
            </a:r>
            <a:r>
              <a:rPr lang="en-US" dirty="0">
                <a:solidFill>
                  <a:srgbClr val="FF0000"/>
                </a:solidFill>
              </a:rPr>
              <a:t>)</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ch10_Page_040"/>
          <p:cNvSpPr>
            <a:spLocks noGrp="1" noChangeAspect="1" noChangeArrowheads="1"/>
          </p:cNvSpPr>
          <p:nvPr isPhoto="1"/>
        </p:nvSpPr>
        <p:spPr bwMode="auto">
          <a:xfrm>
            <a:off x="2438400" y="3624525"/>
            <a:ext cx="3704627" cy="3081075"/>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(degree is zero) and pendant vertices (degree is one).</a:t>
            </a:r>
          </a:p>
        </p:txBody>
      </p:sp>
    </p:spTree>
    <p:extLst>
      <p:ext uri="{BB962C8B-B14F-4D97-AF65-F5344CB8AC3E}">
        <p14:creationId xmlns:p14="http://schemas.microsoft.com/office/powerpoint/2010/main" val="1458659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and pendant vertices.</a:t>
            </a:r>
          </a:p>
        </p:txBody>
      </p:sp>
      <p:sp>
        <p:nvSpPr>
          <p:cNvPr id="5" name="Rectangle 3" descr="ch10_Page_042"/>
          <p:cNvSpPr>
            <a:spLocks noGrp="1" noChangeAspect="1" noChangeArrowheads="1"/>
          </p:cNvSpPr>
          <p:nvPr isPhoto="1"/>
        </p:nvSpPr>
        <p:spPr bwMode="auto">
          <a:xfrm>
            <a:off x="2057400" y="3163513"/>
            <a:ext cx="4572000" cy="34290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01905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theorem,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in-degree</a:t>
            </a:r>
            <a:r>
              <a:rPr lang="en-US" i="1" dirty="0"/>
              <a:t>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solidFill>
                  <a:srgbClr val="FF0000"/>
                </a:solidFill>
              </a:rPr>
              <a:t>out-degree</a:t>
            </a:r>
            <a:r>
              <a:rPr lang="en-US" i="1" dirty="0"/>
              <a:t>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complete graph </a:t>
            </a:r>
            <a:r>
              <a:rPr lang="en-US" i="1" dirty="0"/>
              <a:t>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solidFill>
                  <a:srgbClr val="FF0000"/>
                </a:solidFill>
              </a:rPr>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solidFill>
                  <a:srgbClr val="FF0000"/>
                </a:solidFill>
              </a:rPr>
              <a:t>n-cube</a:t>
            </a:r>
            <a:r>
              <a:rPr lang="en-US" i="1" dirty="0"/>
              <a:t>,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solidFill>
                  <a:srgbClr val="FF0000"/>
                </a:solidFill>
              </a:rPr>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solidFill>
                  <a:srgbClr val="FF0000"/>
                </a:solidFill>
              </a:rPr>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a:t>
            </a:r>
            <a:r>
              <a:rPr lang="en-US" dirty="0">
                <a:solidFill>
                  <a:srgbClr val="FF0000"/>
                </a:solidFill>
              </a:rPr>
              <a:t>parallel processing </a:t>
            </a:r>
            <a:r>
              <a:rPr lang="en-US" dirty="0"/>
              <a:t>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A simple graph </a:t>
            </a:r>
            <a:r>
              <a:rPr lang="en-US" i="1" dirty="0"/>
              <a:t>G</a:t>
            </a:r>
            <a:r>
              <a:rPr lang="en-US" dirty="0"/>
              <a:t> is </a:t>
            </a:r>
            <a:r>
              <a:rPr lang="en-US" i="1" dirty="0"/>
              <a:t>bipartite</a:t>
            </a:r>
            <a:r>
              <a:rPr lang="en-US" dirty="0"/>
              <a:t>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b="1" dirty="0"/>
              <a:t>Theorem 4. </a:t>
            </a:r>
            <a:r>
              <a:rPr lang="en-US" dirty="0"/>
              <a:t>A simple graph is bipartite if and only if it is possible to assign one of two different colors to each vertex of the graph so that no two adjacent vertices are assigned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516" y="2895600"/>
            <a:ext cx="4695820" cy="1742313"/>
          </a:xfrm>
          <a:prstGeom prst="rect">
            <a:avLst/>
          </a:prstGeom>
          <a:ln>
            <a:solidFill>
              <a:schemeClr val="accent1"/>
            </a:solidFill>
          </a:ln>
        </p:spPr>
      </p:pic>
      <p:sp>
        <p:nvSpPr>
          <p:cNvPr id="6" name="TextBox 5"/>
          <p:cNvSpPr txBox="1"/>
          <p:nvPr/>
        </p:nvSpPr>
        <p:spPr>
          <a:xfrm>
            <a:off x="425116" y="3231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597316" y="2883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330116" y="3048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44516" y="3047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44516" y="3962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796716" y="3352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14606" y="3735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77916" y="3412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48006" y="3959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2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graph is bipartite. </a:t>
            </a:r>
          </a:p>
        </p:txBody>
      </p:sp>
      <p:sp>
        <p:nvSpPr>
          <p:cNvPr id="6" name="Rectangle 3" descr="ch10_Page_048"/>
          <p:cNvSpPr>
            <a:spLocks noGrp="1" noChangeAspect="1" noChangeArrowheads="1"/>
          </p:cNvSpPr>
          <p:nvPr isPhoto="1"/>
        </p:nvSpPr>
        <p:spPr bwMode="auto">
          <a:xfrm>
            <a:off x="1676400" y="2682902"/>
            <a:ext cx="4855597" cy="3641698"/>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026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solidFill>
                  <a:srgbClr val="FF0000"/>
                </a:solidFill>
              </a:rPr>
              <a:t>simple graph</a:t>
            </a:r>
            <a:r>
              <a:rPr lang="en-US" sz="2000" dirty="0">
                <a:solidFill>
                  <a:srgbClr val="FF0000"/>
                </a:solidFill>
              </a:rPr>
              <a:t> </a:t>
            </a:r>
            <a:r>
              <a:rPr lang="en-US" sz="2000" dirty="0"/>
              <a:t>each edge connects two different vertices and no two edges connect the same pair of vertices.</a:t>
            </a:r>
          </a:p>
          <a:p>
            <a:r>
              <a:rPr lang="en-US" sz="2000" i="1" dirty="0" err="1">
                <a:solidFill>
                  <a:srgbClr val="FF0000"/>
                </a:solidFill>
              </a:rPr>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solidFill>
                  <a:srgbClr val="FF0000"/>
                </a:solidFill>
              </a:rPr>
              <a:t>loop</a:t>
            </a:r>
            <a:r>
              <a:rPr lang="en-US" sz="2000" dirty="0"/>
              <a:t>.</a:t>
            </a:r>
          </a:p>
          <a:p>
            <a:r>
              <a:rPr lang="en-US" sz="2000" dirty="0"/>
              <a:t>A </a:t>
            </a:r>
            <a:r>
              <a:rPr lang="en-US" sz="2000" i="1" dirty="0" err="1">
                <a:solidFill>
                  <a:srgbClr val="FF0000"/>
                </a:solidFill>
              </a:rPr>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Matching</a:t>
            </a:r>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matching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solidFill>
                  <a:srgbClr val="FF0000"/>
                </a:solidFill>
              </a:rPr>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solidFill>
                  <a:srgbClr val="FF0000"/>
                </a:solidFill>
              </a:rPr>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list to represent the given graph.</a:t>
            </a:r>
          </a:p>
        </p:txBody>
      </p:sp>
      <p:sp>
        <p:nvSpPr>
          <p:cNvPr id="5" name="Rectangle 3" descr="ch10_Page_069"/>
          <p:cNvSpPr>
            <a:spLocks noGrp="1" noChangeAspect="1" noChangeArrowheads="1"/>
          </p:cNvSpPr>
          <p:nvPr isPhoto="1"/>
        </p:nvSpPr>
        <p:spPr bwMode="auto">
          <a:xfrm>
            <a:off x="1447800" y="2514600"/>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3003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solidFill>
                  <a:srgbClr val="FF0000"/>
                </a:solidFill>
              </a:rPr>
              <a:t>adjacency matrix </a:t>
            </a:r>
            <a:r>
              <a:rPr lang="en-US" dirty="0">
                <a:solidFill>
                  <a:srgbClr val="FF0000"/>
                </a:solidFill>
              </a:rPr>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solidFill>
                  <a:srgbClr val="FF0000"/>
                </a:solidFill>
              </a:rPr>
              <a:t>directed</a:t>
            </a:r>
            <a:r>
              <a:rPr lang="en-US" i="1" dirty="0"/>
              <a:t>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solidFill>
                  <a:srgbClr val="FF0000"/>
                </a:solidFill>
              </a:rPr>
              <a:t>undirected</a:t>
            </a:r>
            <a:r>
              <a:rPr lang="en-US" i="1" dirty="0"/>
              <a:t> graphs</a:t>
            </a:r>
            <a:r>
              <a:rPr lang="en-US" dirty="0"/>
              <a:t>.</a:t>
            </a:r>
          </a:p>
          <a:p>
            <a:pPr>
              <a:buNone/>
            </a:pPr>
            <a:endParaRPr lang="en-US" i="1" dirty="0"/>
          </a:p>
          <a:p>
            <a:endParaRPr lang="en-US"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matrix to represent the given graph.</a:t>
            </a:r>
          </a:p>
        </p:txBody>
      </p:sp>
      <p:sp>
        <p:nvSpPr>
          <p:cNvPr id="5" name="Rectangle 3" descr="ch10_Page_069"/>
          <p:cNvSpPr>
            <a:spLocks noGrp="1" noChangeAspect="1" noChangeArrowheads="1"/>
          </p:cNvSpPr>
          <p:nvPr isPhoto="1"/>
        </p:nvSpPr>
        <p:spPr bwMode="auto">
          <a:xfrm>
            <a:off x="1676400" y="2480144"/>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2405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Adjacency List </a:t>
            </a:r>
            <a:r>
              <a:rPr lang="en-US" dirty="0" err="1"/>
              <a:t>v.s</a:t>
            </a:r>
            <a:r>
              <a:rPr lang="en-US" dirty="0"/>
              <a:t>. Adjacency Matrix</a:t>
            </a:r>
          </a:p>
        </p:txBody>
      </p:sp>
      <p:sp>
        <p:nvSpPr>
          <p:cNvPr id="3" name="Content Placeholder 2"/>
          <p:cNvSpPr>
            <a:spLocks noGrp="1"/>
          </p:cNvSpPr>
          <p:nvPr>
            <p:ph idx="1"/>
          </p:nvPr>
        </p:nvSpPr>
        <p:spPr/>
        <p:txBody>
          <a:bodyPr/>
          <a:lstStyle/>
          <a:p>
            <a:r>
              <a:rPr lang="en-US" dirty="0"/>
              <a:t>Memory</a:t>
            </a:r>
          </a:p>
          <a:p>
            <a:pPr lvl="1"/>
            <a:r>
              <a:rPr lang="en-US" dirty="0"/>
              <a:t>Adjacency list, memory O(</a:t>
            </a:r>
            <a:r>
              <a:rPr lang="en-US" dirty="0" err="1"/>
              <a:t>cn</a:t>
            </a:r>
            <a:r>
              <a:rPr lang="en-US" dirty="0"/>
              <a:t>)</a:t>
            </a:r>
          </a:p>
          <a:p>
            <a:pPr lvl="1"/>
            <a:r>
              <a:rPr lang="en-US" dirty="0"/>
              <a:t>Adjacency matrix, memory O(n^2)</a:t>
            </a:r>
          </a:p>
          <a:p>
            <a:r>
              <a:rPr lang="en-US" dirty="0"/>
              <a:t>Check if two nodes are neighbor nodes</a:t>
            </a:r>
          </a:p>
          <a:p>
            <a:pPr lvl="1"/>
            <a:r>
              <a:rPr lang="en-US" dirty="0"/>
              <a:t>Adjacency list, Find a node, search the neighbor list</a:t>
            </a:r>
          </a:p>
          <a:p>
            <a:pPr lvl="1"/>
            <a:r>
              <a:rPr lang="en-US" dirty="0"/>
              <a:t>Adjacency matrix, find the neighbor node by index</a:t>
            </a:r>
          </a:p>
          <a:p>
            <a:endParaRPr lang="en-US" dirty="0"/>
          </a:p>
        </p:txBody>
      </p:sp>
    </p:spTree>
    <p:extLst>
      <p:ext uri="{BB962C8B-B14F-4D97-AF65-F5344CB8AC3E}">
        <p14:creationId xmlns:p14="http://schemas.microsoft.com/office/powerpoint/2010/main" val="3336872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a:t>
            </a:r>
            <a:r>
              <a:rPr lang="en-US" dirty="0">
                <a:solidFill>
                  <a:srgbClr val="FF0000"/>
                </a:solidFill>
              </a:rPr>
              <a:t>incidence matrix </a:t>
            </a:r>
            <a:r>
              <a:rPr lang="en-US" dirty="0"/>
              <a:t>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solidFill>
                  <a:srgbClr val="FF0000"/>
                </a:solidFill>
              </a:rPr>
              <a:t>isomorphic</a:t>
            </a:r>
            <a:r>
              <a:rPr lang="en-US" dirty="0"/>
              <a:t> if there is a </a:t>
            </a:r>
            <a:r>
              <a:rPr lang="en-US" dirty="0">
                <a:solidFill>
                  <a:srgbClr val="FF0000"/>
                </a:solidFill>
              </a:rPr>
              <a:t>one-to-one</a:t>
            </a:r>
            <a:r>
              <a:rPr lang="en-US" dirty="0"/>
              <a:t> and </a:t>
            </a:r>
            <a:r>
              <a:rPr lang="en-US" dirty="0">
                <a:solidFill>
                  <a:srgbClr val="FF0000"/>
                </a:solidFill>
              </a:rPr>
              <a:t>onto</a:t>
            </a:r>
            <a:r>
              <a:rPr lang="en-US" dirty="0"/>
              <a:t>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solidFill>
                  <a:srgbClr val="FF0000"/>
                </a:solidFill>
              </a:rPr>
              <a:t>isomorphism</a:t>
            </a:r>
            <a:r>
              <a:rPr lang="en-US" i="1" dirty="0"/>
              <a:t>. </a:t>
            </a:r>
            <a:r>
              <a:rPr lang="en-US" dirty="0"/>
              <a:t>Two simple graphs that are not isomorphic are called </a:t>
            </a:r>
            <a:r>
              <a:rPr lang="en-US" i="1" dirty="0" err="1"/>
              <a:t>nonisomorphic</a:t>
            </a:r>
            <a:r>
              <a:rPr lang="en-US"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solidFill>
                  <a:srgbClr val="FF0000"/>
                </a:solidFill>
              </a:rPr>
              <a:t>n</a:t>
            </a:r>
            <a:r>
              <a:rPr lang="en-US" dirty="0">
                <a:solidFill>
                  <a:srgbClr val="FF0000"/>
                </a:solidFill>
              </a:rPr>
              <a:t>! </a:t>
            </a:r>
            <a:r>
              <a:rPr lang="en-US" dirty="0"/>
              <a:t>possible one-to-one correspondences between the vertex sets of two simple graphs with </a:t>
            </a:r>
            <a:r>
              <a:rPr lang="en-US" i="1" dirty="0"/>
              <a:t>n</a:t>
            </a:r>
            <a:r>
              <a:rPr lang="en-US" dirty="0"/>
              <a:t> vertices. </a:t>
            </a:r>
          </a:p>
          <a:p>
            <a:r>
              <a:rPr lang="en-US" dirty="0"/>
              <a:t>The best algorithms for determining weather two graphs are isomorphic have </a:t>
            </a:r>
            <a:r>
              <a:rPr lang="en-US" dirty="0">
                <a:solidFill>
                  <a:srgbClr val="FF0000"/>
                </a:solidFill>
              </a:rPr>
              <a:t>exponential</a:t>
            </a:r>
            <a:r>
              <a:rPr lang="en-US" dirty="0"/>
              <a:t>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solidFill>
                  <a:srgbClr val="FF0000"/>
                </a:solidFill>
              </a:rPr>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a:t>
            </a:r>
            <a:r>
              <a:rPr lang="en-US" dirty="0">
                <a:solidFill>
                  <a:srgbClr val="FF0000"/>
                </a:solidFill>
              </a:rPr>
              <a:t>exponential</a:t>
            </a:r>
            <a:r>
              <a:rPr lang="en-US" dirty="0"/>
              <a:t> worst-case time complexity (in the number of vertices of the graphs).</a:t>
            </a:r>
          </a:p>
          <a:p>
            <a:r>
              <a:rPr lang="en-US" dirty="0"/>
              <a:t>However,  there are algorithms with</a:t>
            </a:r>
            <a:r>
              <a:rPr lang="en-US" dirty="0">
                <a:solidFill>
                  <a:srgbClr val="FF0000"/>
                </a:solidFill>
              </a:rPr>
              <a:t> linear</a:t>
            </a:r>
            <a:r>
              <a:rPr lang="en-US" dirty="0"/>
              <a:t>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solidFill>
                  <a:srgbClr val="FF0000"/>
                </a:solidFill>
              </a:rPr>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solidFill>
                  <a:srgbClr val="FF0000"/>
                </a:solidFill>
              </a:rPr>
              <a:t>directed </a:t>
            </a:r>
            <a:r>
              <a:rPr lang="en-US" sz="2000" i="1" dirty="0" err="1">
                <a:solidFill>
                  <a:srgbClr val="FF0000"/>
                </a:solidFill>
              </a:rPr>
              <a:t>multigraph</a:t>
            </a:r>
            <a:r>
              <a:rPr lang="en-US" sz="2000" dirty="0">
                <a:solidFill>
                  <a:srgbClr val="FF0000"/>
                </a:solidFill>
              </a:rPr>
              <a:t> </a:t>
            </a:r>
            <a:r>
              <a:rPr lang="en-US" sz="2000" dirty="0"/>
              <a:t>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a:t>Leonard Euler (</a:t>
            </a:r>
            <a:r>
              <a:rPr lang="en-US" dirty="0">
                <a:latin typeface="Cambria Math" pitchFamily="18" charset="0"/>
                <a:ea typeface="Cambria Math" pitchFamily="18" charset="0"/>
              </a:rPr>
              <a:t>1707-1783</a:t>
            </a:r>
            <a:r>
              <a:rPr lang="en-US" dirty="0"/>
              <a:t>)</a:t>
            </a:r>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6" name="Rectangle 3" descr="ch10_Page_151"/>
          <p:cNvSpPr>
            <a:spLocks noGrp="1" noChangeAspect="1" noChangeArrowheads="1"/>
          </p:cNvSpPr>
          <p:nvPr isPhoto="1"/>
        </p:nvSpPr>
        <p:spPr bwMode="auto">
          <a:xfrm>
            <a:off x="4648200" y="3581400"/>
            <a:ext cx="4368800" cy="32766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descr="ch10_Page_149"/>
          <p:cNvSpPr>
            <a:spLocks noGrp="1" noChangeAspect="1" noChangeArrowheads="1"/>
          </p:cNvSpPr>
          <p:nvPr isPhoto="1"/>
        </p:nvSpPr>
        <p:spPr bwMode="auto">
          <a:xfrm>
            <a:off x="228600" y="3581400"/>
            <a:ext cx="4368800" cy="3276600"/>
          </a:xfrm>
          <a:prstGeom prst="rect">
            <a:avLst/>
          </a:prstGeom>
          <a:blipFill dpi="0" rotWithShape="1">
            <a:blip r:embed="rId3"/>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3916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5" name="Rectangle 3" descr="ch10_Page_153"/>
          <p:cNvSpPr>
            <a:spLocks noGrp="1" noChangeAspect="1" noChangeArrowheads="1"/>
          </p:cNvSpPr>
          <p:nvPr isPhoto="1"/>
        </p:nvSpPr>
        <p:spPr bwMode="auto">
          <a:xfrm>
            <a:off x="2286000" y="3562350"/>
            <a:ext cx="4394200" cy="329565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9599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solidFill>
                  <a:srgbClr val="FF0000"/>
                </a:solidFill>
              </a:rPr>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solidFill>
                  <a:srgbClr val="FF0000"/>
                </a:solidFill>
              </a:rPr>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a:t>
            </a:r>
            <a:r>
              <a:rPr lang="en-US" dirty="0">
                <a:solidFill>
                  <a:srgbClr val="FF0000"/>
                </a:solidFill>
              </a:rPr>
              <a:t>directed </a:t>
            </a:r>
            <a:r>
              <a:rPr lang="en-US" dirty="0" err="1">
                <a:solidFill>
                  <a:srgbClr val="FF0000"/>
                </a:solidFill>
              </a:rPr>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endParaRPr lang="en-US" b="1"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1"/>
            <a:ext cx="4521488" cy="1295399"/>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15925</TotalTime>
  <Words>9295</Words>
  <Application>Microsoft Macintosh PowerPoint</Application>
  <PresentationFormat>On-screen Show (4:3)</PresentationFormat>
  <Paragraphs>682</Paragraphs>
  <Slides>88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Cambria</vt:lpstr>
      <vt:lpstr>Cambria Math</vt:lpstr>
      <vt:lpstr>Constantia</vt:lpstr>
      <vt:lpstr>Wingdings 2</vt:lpstr>
      <vt:lpstr>Flow</vt:lpstr>
      <vt:lpstr>Graphs</vt:lpstr>
      <vt:lpstr>Graphs and Graph Models</vt:lpstr>
      <vt:lpstr>Graphs</vt:lpstr>
      <vt:lpstr>Some Terminology</vt:lpstr>
      <vt:lpstr>Directed Graphs</vt:lpstr>
      <vt:lpstr>Directed Graphs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Basic Terminology</vt:lpstr>
      <vt:lpstr>Degrees and Neighborhoods of Vertices</vt:lpstr>
      <vt:lpstr>Classroom Exercise</vt:lpstr>
      <vt:lpstr>Classroom Exercise</vt:lpstr>
      <vt:lpstr>Degrees of Vertices</vt:lpstr>
      <vt:lpstr>Degree of Vertices (continued)</vt:lpstr>
      <vt:lpstr>Handshaking Theorem</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vt:lpstr>
      <vt:lpstr>Bipartite Graphs (continued)</vt:lpstr>
      <vt:lpstr>Classroom Exercise</vt:lpstr>
      <vt:lpstr>Complete Bipartite Graphs</vt:lpstr>
      <vt:lpstr>Bipartite Graphs and Matching</vt:lpstr>
      <vt:lpstr>New Graphs from Old </vt:lpstr>
      <vt:lpstr>New Graphs from Old (continued)</vt:lpstr>
      <vt:lpstr>Representing Graphs and Graph Isomorphism</vt:lpstr>
      <vt:lpstr>Representing Graphs:  Adjacency Lists</vt:lpstr>
      <vt:lpstr>Classroom Exercise</vt:lpstr>
      <vt:lpstr>Representation of Graphs: Adjacency Matrices</vt:lpstr>
      <vt:lpstr>Adjacency Matrices (continued)</vt:lpstr>
      <vt:lpstr>Adjacency Matrices (continued)</vt:lpstr>
      <vt:lpstr>Adjacency Matrices (continued)</vt:lpstr>
      <vt:lpstr>Classroom Exercise</vt:lpstr>
      <vt:lpstr>Adjacency List v.s. Adjacency Matrix</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Paths</vt:lpstr>
      <vt:lpstr>Paths</vt:lpstr>
      <vt:lpstr>Paths (continued)</vt:lpstr>
      <vt:lpstr>Degrees of Separation</vt:lpstr>
      <vt:lpstr>Connectedness in Undirected Graphs</vt:lpstr>
      <vt:lpstr>Connected Components</vt:lpstr>
      <vt:lpstr>Connectedness in Directed Graphs</vt:lpstr>
      <vt:lpstr>Connectedness in Directed Graphs (continued)</vt:lpstr>
      <vt:lpstr>Counting Paths between Vertices</vt:lpstr>
      <vt:lpstr>Counting Paths between Vertices (continued)</vt:lpstr>
      <vt:lpstr>Euler and Hamiltonian Graphs</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Classroom Exercise</vt:lpstr>
      <vt:lpstr>Classroom Exercise</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746</cp:revision>
  <dcterms:created xsi:type="dcterms:W3CDTF">2011-03-27T19:58:04Z</dcterms:created>
  <dcterms:modified xsi:type="dcterms:W3CDTF">2020-11-03T17:52:37Z</dcterms:modified>
</cp:coreProperties>
</file>